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34"/>
  </p:notesMasterIdLst>
  <p:sldIdLst>
    <p:sldId id="256" r:id="rId2"/>
    <p:sldId id="257" r:id="rId3"/>
    <p:sldId id="260" r:id="rId4"/>
    <p:sldId id="261" r:id="rId5"/>
    <p:sldId id="262" r:id="rId6"/>
    <p:sldId id="6296" r:id="rId7"/>
    <p:sldId id="326" r:id="rId8"/>
    <p:sldId id="347" r:id="rId9"/>
    <p:sldId id="357" r:id="rId10"/>
    <p:sldId id="358" r:id="rId11"/>
    <p:sldId id="359" r:id="rId12"/>
    <p:sldId id="360" r:id="rId13"/>
    <p:sldId id="361" r:id="rId14"/>
    <p:sldId id="336" r:id="rId15"/>
    <p:sldId id="362" r:id="rId16"/>
    <p:sldId id="363" r:id="rId17"/>
    <p:sldId id="6276" r:id="rId18"/>
    <p:sldId id="6278" r:id="rId19"/>
    <p:sldId id="6279" r:id="rId20"/>
    <p:sldId id="6297" r:id="rId21"/>
    <p:sldId id="544" r:id="rId22"/>
    <p:sldId id="579" r:id="rId23"/>
    <p:sldId id="581" r:id="rId24"/>
    <p:sldId id="580" r:id="rId25"/>
    <p:sldId id="582" r:id="rId26"/>
    <p:sldId id="583" r:id="rId27"/>
    <p:sldId id="590" r:id="rId28"/>
    <p:sldId id="6294" r:id="rId29"/>
    <p:sldId id="6295" r:id="rId30"/>
    <p:sldId id="6302" r:id="rId31"/>
    <p:sldId id="6300" r:id="rId32"/>
    <p:sldId id="6298" r:id="rId33"/>
  </p:sldIdLst>
  <p:sldSz cx="9144000" cy="5143500" type="screen16x9"/>
  <p:notesSz cx="6858000" cy="9144000"/>
  <p:embeddedFontLst>
    <p:embeddedFont>
      <p:font typeface="Amazon Ember" panose="020B0603020204020204" pitchFamily="34" charset="0"/>
      <p:regular r:id="rId35"/>
      <p:bold r:id="rId36"/>
      <p:italic r:id="rId37"/>
      <p:boldItalic r:id="rId38"/>
    </p:embeddedFont>
    <p:embeddedFont>
      <p:font typeface="Amazon Ember Regular" panose="020B060302020402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Fira Sans" panose="020B05030500000200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
          <p15:clr>
            <a:srgbClr val="A4A3A4"/>
          </p15:clr>
        </p15:guide>
        <p15:guide id="3" pos="460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EF9B5C-E594-430B-9C69-F063BD94D9AB}">
  <a:tblStyle styleId="{74EF9B5C-E594-430B-9C69-F063BD94D9A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54158"/>
  </p:normalViewPr>
  <p:slideViewPr>
    <p:cSldViewPr snapToGrid="0">
      <p:cViewPr varScale="1">
        <p:scale>
          <a:sx n="112" d="100"/>
          <a:sy n="112" d="100"/>
        </p:scale>
        <p:origin x="2696" y="176"/>
      </p:cViewPr>
      <p:guideLst>
        <p:guide orient="horz" pos="1620"/>
        <p:guide pos="288"/>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259069c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1259069cf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61299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133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55211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latin typeface="+mn-lt"/>
              </a:rPr>
              <a:t>At Amazon, we focus on continuous deployment, not just delivery, gradually enhancing this process over time.</a:t>
            </a:r>
          </a:p>
          <a:p>
            <a:pPr marL="171450" indent="-171450">
              <a:buFont typeface="Arial" panose="020B0604020202020204" pitchFamily="34" charset="0"/>
              <a:buChar char="•"/>
            </a:pPr>
            <a:r>
              <a:rPr lang="en-US" sz="1100" dirty="0">
                <a:latin typeface="+mn-lt"/>
              </a:rPr>
              <a:t>Emphasizing on more rigorous testing has led us to achieve higher quality outputs and enable smaller releases.</a:t>
            </a:r>
          </a:p>
          <a:p>
            <a:pPr marL="171450" indent="-171450">
              <a:buFont typeface="Arial" panose="020B0604020202020204" pitchFamily="34" charset="0"/>
              <a:buChar char="•"/>
            </a:pPr>
            <a:r>
              <a:rPr lang="en-US" sz="1100" dirty="0">
                <a:latin typeface="+mn-lt"/>
              </a:rPr>
              <a:t>We follow a 'fan out model', which means our deployments get progressively closer to production as they pass through the pipeline.</a:t>
            </a:r>
          </a:p>
          <a:p>
            <a:pPr marL="171450" indent="-171450">
              <a:buFont typeface="Arial" panose="020B0604020202020204" pitchFamily="34" charset="0"/>
              <a:buChar char="•"/>
            </a:pPr>
            <a:r>
              <a:rPr lang="en-US" sz="1100" dirty="0">
                <a:latin typeface="+mn-lt"/>
              </a:rPr>
              <a:t>We kick-start our projects by relying on templates that capture the best practices.</a:t>
            </a:r>
          </a:p>
          <a:p>
            <a:pPr marL="171450" indent="-171450">
              <a:buFont typeface="Arial" panose="020B0604020202020204" pitchFamily="34" charset="0"/>
              <a:buChar char="•"/>
            </a:pPr>
            <a:r>
              <a:rPr lang="en-US" sz="1100" dirty="0">
                <a:latin typeface="+mn-lt"/>
              </a:rPr>
              <a:t>Adopting a 'pessimistic view', we aim to find any possible reason that could cause a deployment to fail and address it proactively.</a:t>
            </a:r>
          </a:p>
          <a:p>
            <a:pPr marL="171450" indent="-171450">
              <a:buFont typeface="Arial" panose="020B0604020202020204" pitchFamily="34" charset="0"/>
              <a:buChar char="•"/>
            </a:pPr>
            <a:r>
              <a:rPr lang="en-US" sz="1100" dirty="0">
                <a:latin typeface="+mn-lt"/>
              </a:rPr>
              <a:t>Security is a responsibility shared by everyone. Our security team's goal is to NOT block projects, which means they have to get involved at an early stage.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934178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97726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77783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77954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2083398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2776918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CI/CD stands for Continuous Integration and Continuous Deployment, and it’s a method used by development teams to build and release software in small, manageable parts. Imagine you’re working on a new feature for an app; instead of waiting until the end to test it all at once, CI/CD lets us automatically test and integrate each small change in real time. This way, we catch and fix issues early and often.</a:t>
            </a:r>
          </a:p>
          <a:p>
            <a:r>
              <a:rPr lang="en-US" dirty="0"/>
              <a:t>With Continuous Integration, we automatically test code every time it’s updated, so we know immediately if something doesn’t work as expected. Continuous Deployment means that once a change passes all tests, it can be quickly and safely rolled out to users without manual steps.</a:t>
            </a:r>
          </a:p>
          <a:p>
            <a:r>
              <a:rPr lang="en-US" dirty="0"/>
              <a:t>This approach not only speeds up development but also reduces the risk of big issues because we’re constantly ensuring everything works together. Overall, CI/CD helps us deliver new features, improvements, and bug fixes to users more efficiently and reliably.”</a:t>
            </a:r>
          </a:p>
          <a:p>
            <a:r>
              <a:rPr lang="en-US" dirty="0"/>
              <a:t>This explanation keeps it high-level and focuses on the benefits like faster delivery and reliability, making it relatable to non-technical stakeholders.</a:t>
            </a:r>
          </a:p>
          <a:p>
            <a:endParaRPr lang="en-US" dirty="0"/>
          </a:p>
        </p:txBody>
      </p:sp>
    </p:spTree>
    <p:extLst>
      <p:ext uri="{BB962C8B-B14F-4D97-AF65-F5344CB8AC3E}">
        <p14:creationId xmlns:p14="http://schemas.microsoft.com/office/powerpoint/2010/main" val="205495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57e648c92_0_0:notes"/>
          <p:cNvSpPr txBox="1">
            <a:spLocks noGrp="1"/>
          </p:cNvSpPr>
          <p:nvPr>
            <p:ph type="body" idx="1"/>
          </p:nvPr>
        </p:nvSpPr>
        <p:spPr>
          <a:xfrm>
            <a:off x="686421" y="4400238"/>
            <a:ext cx="5485200" cy="360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7" name="Google Shape;207;g1157e648c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xfrm>
            <a:off x="406400" y="696913"/>
            <a:ext cx="6197600" cy="3486150"/>
          </a:xfrm>
          <a:ln/>
        </p:spPr>
      </p:sp>
      <p:sp>
        <p:nvSpPr>
          <p:cNvPr id="595971" name="Rectangle 3"/>
          <p:cNvSpPr>
            <a:spLocks noGrp="1" noChangeArrowheads="1"/>
          </p:cNvSpPr>
          <p:nvPr>
            <p:ph type="body" idx="1"/>
          </p:nvPr>
        </p:nvSpPr>
        <p:spPr/>
        <p:txBody>
          <a:bodyPr/>
          <a:lstStyle/>
          <a:p>
            <a:endParaRPr lang="en-US" sz="1200" b="0" i="0" kern="1200" dirty="0">
              <a:solidFill>
                <a:schemeClr val="tx1"/>
              </a:solidFill>
              <a:effectLst/>
              <a:latin typeface="Arial" panose="020B0604020202020204" pitchFamily="34" charset="0"/>
              <a:ea typeface="+mn-ea"/>
              <a:cs typeface="+mn-cs"/>
            </a:endParaRPr>
          </a:p>
        </p:txBody>
      </p:sp>
    </p:spTree>
    <p:extLst>
      <p:ext uri="{BB962C8B-B14F-4D97-AF65-F5344CB8AC3E}">
        <p14:creationId xmlns:p14="http://schemas.microsoft.com/office/powerpoint/2010/main" val="160201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DA09BFF-9304-4EE8-967B-56F816FBB8C1}" type="slidenum">
              <a:rPr lang="en-US" smtClean="0"/>
              <a:pPr/>
              <a:t>22</a:t>
            </a:fld>
            <a:endParaRPr lang="en-US"/>
          </a:p>
        </p:txBody>
      </p:sp>
    </p:spTree>
    <p:extLst>
      <p:ext uri="{BB962C8B-B14F-4D97-AF65-F5344CB8AC3E}">
        <p14:creationId xmlns:p14="http://schemas.microsoft.com/office/powerpoint/2010/main" val="4066394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3DA09BFF-9304-4EE8-967B-56F816FBB8C1}" type="slidenum">
              <a:rPr lang="en-US" smtClean="0"/>
              <a:pPr/>
              <a:t>23</a:t>
            </a:fld>
            <a:endParaRPr lang="en-US"/>
          </a:p>
        </p:txBody>
      </p:sp>
    </p:spTree>
    <p:extLst>
      <p:ext uri="{BB962C8B-B14F-4D97-AF65-F5344CB8AC3E}">
        <p14:creationId xmlns:p14="http://schemas.microsoft.com/office/powerpoint/2010/main" val="2443135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DA09BFF-9304-4EE8-967B-56F816FBB8C1}" type="slidenum">
              <a:rPr lang="en-US" smtClean="0"/>
              <a:pPr/>
              <a:t>24</a:t>
            </a:fld>
            <a:endParaRPr lang="en-US"/>
          </a:p>
        </p:txBody>
      </p:sp>
    </p:spTree>
    <p:extLst>
      <p:ext uri="{BB962C8B-B14F-4D97-AF65-F5344CB8AC3E}">
        <p14:creationId xmlns:p14="http://schemas.microsoft.com/office/powerpoint/2010/main" val="196261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9BFF-9304-4EE8-967B-56F816FBB8C1}" type="slidenum">
              <a:rPr lang="en-US" smtClean="0"/>
              <a:pPr/>
              <a:t>25</a:t>
            </a:fld>
            <a:endParaRPr lang="en-US"/>
          </a:p>
        </p:txBody>
      </p:sp>
    </p:spTree>
    <p:extLst>
      <p:ext uri="{BB962C8B-B14F-4D97-AF65-F5344CB8AC3E}">
        <p14:creationId xmlns:p14="http://schemas.microsoft.com/office/powerpoint/2010/main" val="160786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DA09BFF-9304-4EE8-967B-56F816FBB8C1}" type="slidenum">
              <a:rPr lang="en-US" smtClean="0"/>
              <a:pPr/>
              <a:t>26</a:t>
            </a:fld>
            <a:endParaRPr lang="en-US"/>
          </a:p>
        </p:txBody>
      </p:sp>
    </p:spTree>
    <p:extLst>
      <p:ext uri="{BB962C8B-B14F-4D97-AF65-F5344CB8AC3E}">
        <p14:creationId xmlns:p14="http://schemas.microsoft.com/office/powerpoint/2010/main" val="2804094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09BFF-9304-4EE8-967B-56F816FBB8C1}" type="slidenum">
              <a:rPr lang="en-US" smtClean="0"/>
              <a:pPr/>
              <a:t>27</a:t>
            </a:fld>
            <a:endParaRPr lang="en-US"/>
          </a:p>
        </p:txBody>
      </p:sp>
    </p:spTree>
    <p:extLst>
      <p:ext uri="{BB962C8B-B14F-4D97-AF65-F5344CB8AC3E}">
        <p14:creationId xmlns:p14="http://schemas.microsoft.com/office/powerpoint/2010/main" val="2732635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In Jenkins, "extensible" refers to its flexibility and adaptability, allowing users to customize and expand its functionality in several ways. Specifically:</a:t>
            </a:r>
          </a:p>
          <a:p>
            <a:pPr>
              <a:buFont typeface="+mj-lt"/>
              <a:buAutoNum type="arabicPeriod"/>
            </a:pPr>
            <a:r>
              <a:rPr lang="en-US" b="1" dirty="0"/>
              <a:t>Custom Extensions to DSL (Domain-Specific Language)</a:t>
            </a:r>
            <a:r>
              <a:rPr lang="en-US" dirty="0"/>
              <a:t>: Jenkins allows you to create custom syntax or commands within its DSL for pipeline scripts, often referred to as the "Pipeline DSL." This means you can add specialized instructions tailored to specific tasks or workflows, making the pipeline code more intuitive and aligned with your project’s unique requirements.</a:t>
            </a:r>
          </a:p>
          <a:p>
            <a:pPr>
              <a:buFont typeface="+mj-lt"/>
              <a:buAutoNum type="arabicPeriod"/>
            </a:pPr>
            <a:r>
              <a:rPr lang="en-US" b="1" dirty="0"/>
              <a:t>Integration with Other Plugins</a:t>
            </a:r>
            <a:r>
              <a:rPr lang="en-US" dirty="0"/>
              <a:t>: Jenkins supports a wide range of plugins, enabling integration with numerous tools (e.g., Docker, Git, AWS, etc.). The extensibility here means you can enhance Jenkins by adding or creating plugins that work with other software, enabling a seamless pipeline that incorporates third-party tools or custom workflows directly into your Jenkins environment.</a:t>
            </a:r>
          </a:p>
          <a:p>
            <a:r>
              <a:rPr lang="en-US" dirty="0"/>
              <a:t>In essence, Jenkins’ extensibility allows it to adapt and expand in line with evolving CI/CD requirements, making it highly customizable and capable of supporting complex workflows and integrations.</a:t>
            </a:r>
          </a:p>
          <a:p>
            <a:endParaRPr lang="en-US" dirty="0"/>
          </a:p>
        </p:txBody>
      </p:sp>
    </p:spTree>
    <p:extLst>
      <p:ext uri="{BB962C8B-B14F-4D97-AF65-F5344CB8AC3E}">
        <p14:creationId xmlns:p14="http://schemas.microsoft.com/office/powerpoint/2010/main" val="391637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CI/CD stands for Continuous Integration and Continuous Deployment, and it’s a method used by development teams to build and release software in small, manageable parts. Imagine you’re working on a new feature for an app; instead of waiting until the end to test it all at once, CI/CD lets us automatically test and integrate each small change in real time. This way, we catch and fix issues early and often.</a:t>
            </a:r>
          </a:p>
          <a:p>
            <a:r>
              <a:rPr lang="en-US" dirty="0"/>
              <a:t>With Continuous Integration, we automatically test code every time it’s updated, so we know immediately if something doesn’t work as expected. Continuous Deployment means that once a change passes all tests, it can be quickly and safely rolled out to users without manual steps.</a:t>
            </a:r>
          </a:p>
          <a:p>
            <a:r>
              <a:rPr lang="en-US" dirty="0"/>
              <a:t>This approach not only speeds up development but also reduces the risk of big issues because we’re constantly ensuring everything works together. Overall, CI/CD helps us deliver new features, improvements, and bug fixes to users more efficiently and reliably.”</a:t>
            </a:r>
          </a:p>
          <a:p>
            <a:r>
              <a:rPr lang="en-US" dirty="0"/>
              <a:t>This explanation keeps it high-level and focuses on the benefits like faster delivery and reliability, making it relatable to non-technical stakeholders.</a:t>
            </a:r>
          </a:p>
          <a:p>
            <a:endParaRPr lang="en-US" dirty="0"/>
          </a:p>
        </p:txBody>
      </p:sp>
    </p:spTree>
    <p:extLst>
      <p:ext uri="{BB962C8B-B14F-4D97-AF65-F5344CB8AC3E}">
        <p14:creationId xmlns:p14="http://schemas.microsoft.com/office/powerpoint/2010/main" val="694519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CI/CD stands for Continuous Integration and Continuous Deployment, and it’s a method used by development teams to build and release software in small, manageable parts. Imagine you’re working on a new feature for an app; instead of waiting until the end to test it all at once, CI/CD lets us automatically test and integrate each small change in real time. This way, we catch and fix issues early and often.</a:t>
            </a:r>
          </a:p>
          <a:p>
            <a:r>
              <a:rPr lang="en-US" dirty="0"/>
              <a:t>With Continuous Integration, we automatically test code every time it’s updated, so we know immediately if something doesn’t work as expected. Continuous Deployment means that once a change passes all tests, it can be quickly and safely rolled out to users without manual steps.</a:t>
            </a:r>
          </a:p>
          <a:p>
            <a:r>
              <a:rPr lang="en-US" dirty="0"/>
              <a:t>This approach not only speeds up development but also reduces the risk of big issues because we’re constantly ensuring everything works together. Overall, CI/CD helps us deliver new features, improvements, and bug fixes to users more efficiently and reliably.”</a:t>
            </a:r>
          </a:p>
          <a:p>
            <a:r>
              <a:rPr lang="en-US" dirty="0"/>
              <a:t>This explanation keeps it high-level and focuses on the benefits like faster delivery and reliability, making it relatable to non-technical stakeholders.</a:t>
            </a:r>
          </a:p>
          <a:p>
            <a:endParaRPr lang="en-US" dirty="0"/>
          </a:p>
        </p:txBody>
      </p:sp>
    </p:spTree>
    <p:extLst>
      <p:ext uri="{BB962C8B-B14F-4D97-AF65-F5344CB8AC3E}">
        <p14:creationId xmlns:p14="http://schemas.microsoft.com/office/powerpoint/2010/main" val="2003382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a40981f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a40981f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1" dirty="0"/>
              <a:t>Introduction to CI/CD:</a:t>
            </a:r>
            <a:r>
              <a:rPr lang="en-US" dirty="0"/>
              <a:t> Discuss how continuous integration and delivery pipelines are used to automate deployment in large-scale environments like Amazon’s.</a:t>
            </a:r>
          </a:p>
          <a:p>
            <a:pPr marL="0" lvl="0" indent="0" algn="l" rtl="0">
              <a:spcBef>
                <a:spcPts val="0"/>
              </a:spcBef>
              <a:spcAft>
                <a:spcPts val="0"/>
              </a:spcAft>
              <a:buNone/>
            </a:pPr>
            <a:endParaRPr lang="en-US" dirty="0"/>
          </a:p>
          <a:p>
            <a:pPr algn="l"/>
            <a:r>
              <a:rPr lang="en-US" b="0" i="0" dirty="0">
                <a:solidFill>
                  <a:srgbClr val="1F1F1F"/>
                </a:solidFill>
                <a:effectLst/>
                <a:highlight>
                  <a:srgbClr val="FFFFFF"/>
                </a:highlight>
                <a:latin typeface="Google Sans"/>
              </a:rPr>
              <a:t>2009</a:t>
            </a:r>
          </a:p>
          <a:p>
            <a:pPr algn="l"/>
            <a:r>
              <a:rPr lang="en-US" b="0" i="0" dirty="0">
                <a:solidFill>
                  <a:srgbClr val="1F1F1F"/>
                </a:solidFill>
                <a:effectLst/>
                <a:highlight>
                  <a:srgbClr val="FFFFFF"/>
                </a:highlight>
                <a:latin typeface="Google Sans"/>
              </a:rPr>
              <a:t>Chapter 1: What Is DevOps? The word “DevOps” was coined in </a:t>
            </a:r>
            <a:r>
              <a:rPr lang="en-US" b="0" i="0" dirty="0">
                <a:solidFill>
                  <a:srgbClr val="040C28"/>
                </a:solidFill>
                <a:effectLst/>
                <a:highlight>
                  <a:srgbClr val="FFFFFF"/>
                </a:highlight>
                <a:latin typeface="Google Sans"/>
              </a:rPr>
              <a:t>2009</a:t>
            </a:r>
            <a:r>
              <a:rPr lang="en-US" b="0" i="0" dirty="0">
                <a:solidFill>
                  <a:srgbClr val="1F1F1F"/>
                </a:solidFill>
                <a:effectLst/>
                <a:highlight>
                  <a:srgbClr val="FFFFFF"/>
                </a:highlight>
                <a:latin typeface="Google Sans"/>
              </a:rPr>
              <a:t> by Patrick </a:t>
            </a:r>
            <a:r>
              <a:rPr lang="en-US" b="0" i="0" dirty="0" err="1">
                <a:solidFill>
                  <a:srgbClr val="1F1F1F"/>
                </a:solidFill>
                <a:effectLst/>
                <a:highlight>
                  <a:srgbClr val="FFFFFF"/>
                </a:highlight>
                <a:latin typeface="Google Sans"/>
              </a:rPr>
              <a:t>Debois</a:t>
            </a:r>
            <a:r>
              <a:rPr lang="en-US" b="0" i="0" dirty="0">
                <a:solidFill>
                  <a:srgbClr val="1F1F1F"/>
                </a:solidFill>
                <a:effectLst/>
                <a:highlight>
                  <a:srgbClr val="FFFFFF"/>
                </a:highlight>
                <a:latin typeface="Google Sans"/>
              </a:rPr>
              <a:t>, who became one of its gurus.</a:t>
            </a:r>
            <a:endParaRPr lang="en-US" b="0" i="0" dirty="0">
              <a:solidFill>
                <a:srgbClr val="1F1F1F"/>
              </a:solidFill>
              <a:effectLst/>
              <a:highlight>
                <a:srgbClr val="FFFFFF"/>
              </a:highlight>
              <a:latin typeface="Roboto" panose="02000000000000000000" pitchFamily="2" charset="0"/>
            </a:endParaRPr>
          </a:p>
          <a:p>
            <a:pPr algn="l"/>
            <a:br>
              <a:rPr lang="en-US" b="0" i="0" dirty="0">
                <a:solidFill>
                  <a:srgbClr val="1F1F1F"/>
                </a:solidFill>
                <a:effectLst/>
                <a:highlight>
                  <a:srgbClr val="FFFFFF"/>
                </a:highlight>
                <a:latin typeface="Roboto" panose="02000000000000000000" pitchFamily="2" charset="0"/>
              </a:rPr>
            </a:br>
            <a:endParaRPr lang="en-US" b="0" i="0" dirty="0">
              <a:solidFill>
                <a:srgbClr val="1F1F1F"/>
              </a:solidFill>
              <a:effectLst/>
              <a:highlight>
                <a:srgbClr val="FFFFFF"/>
              </a:highlight>
              <a:latin typeface="Roboto" panose="02000000000000000000" pitchFamily="2"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1a40981fd9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1a40981fd9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a40981fd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a40981fd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a40981fd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a40981fd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r>
              <a:rPr lang="en-US" b="1" dirty="0"/>
              <a:t>Target Audience:</a:t>
            </a:r>
          </a:p>
          <a:p>
            <a:r>
              <a:rPr lang="en-US" dirty="0"/>
              <a:t>Experienced DevOps and Site Reliability Engineers with 7+ years in the industry, aiming to excel in high-level interviews for top tech companies.</a:t>
            </a:r>
          </a:p>
          <a:p>
            <a:pPr>
              <a:buFont typeface="Arial" panose="020B0604020202020204" pitchFamily="34" charset="0"/>
              <a:buChar char="•"/>
            </a:pPr>
            <a:r>
              <a:rPr lang="en-US" b="1" dirty="0"/>
              <a:t>Technical Foundation</a:t>
            </a:r>
            <a:r>
              <a:rPr lang="en-US" dirty="0"/>
              <a:t>: Proficient in CI/CD, monitoring, cloud platforms, and automation tools (e.g., Jenkins, Docker, Kubernetes).</a:t>
            </a:r>
          </a:p>
          <a:p>
            <a:pPr>
              <a:buFont typeface="Arial" panose="020B0604020202020204" pitchFamily="34" charset="0"/>
              <a:buChar char="•"/>
            </a:pPr>
            <a:r>
              <a:rPr lang="en-US" b="1" dirty="0"/>
              <a:t>Problem-Solving Focus</a:t>
            </a:r>
            <a:r>
              <a:rPr lang="en-US" dirty="0"/>
              <a:t>: Skilled in diagnosing and resolving complex system challenges, they seek strategies for conveying this during interviews.</a:t>
            </a:r>
          </a:p>
          <a:p>
            <a:pPr>
              <a:buFont typeface="Arial" panose="020B0604020202020204" pitchFamily="34" charset="0"/>
              <a:buChar char="•"/>
            </a:pPr>
            <a:r>
              <a:rPr lang="en-US" b="1" dirty="0"/>
              <a:t>Career Advancement</a:t>
            </a:r>
            <a:r>
              <a:rPr lang="en-US" dirty="0"/>
              <a:t>: Motivated to master advanced concepts in CI/CD and scalable deployments, positioning themselves for roles with greater responsibility.</a:t>
            </a:r>
          </a:p>
          <a:p>
            <a:pPr>
              <a:buFont typeface="Arial" panose="020B0604020202020204" pitchFamily="34" charset="0"/>
              <a:buChar char="•"/>
            </a:pPr>
            <a:r>
              <a:rPr lang="en-US" b="1" dirty="0"/>
              <a:t>Interview Readiness</a:t>
            </a:r>
            <a:r>
              <a:rPr lang="en-US" dirty="0"/>
              <a:t>: Looking to demonstrate technical depth and decision-making skills through real-world application, particularly in CI/CD, scalability, and resilience contexts.</a:t>
            </a:r>
          </a:p>
          <a:p>
            <a:r>
              <a:rPr lang="en-US" dirty="0"/>
              <a:t>This audience values actionable insights tailored to high-stakes interview scenarios with a focus on optimization and strategic thinking.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546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5742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8394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246560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Fira Sans"/>
              <a:buNone/>
              <a:defRPr>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Fira Sans"/>
              <a:buChar char="●"/>
              <a:defRPr>
                <a:latin typeface="Fira Sans"/>
                <a:ea typeface="Fira Sans"/>
                <a:cs typeface="Fira Sans"/>
                <a:sym typeface="Fira Sans"/>
              </a:defRPr>
            </a:lvl1pPr>
            <a:lvl2pPr marL="914400" lvl="1"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2pPr>
            <a:lvl3pPr marL="1371600" lvl="2"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3pPr>
            <a:lvl4pPr marL="1828800" lvl="3"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4pPr>
            <a:lvl5pPr marL="2286000" lvl="4"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5pPr>
            <a:lvl6pPr marL="2743200" lvl="5"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6pPr>
            <a:lvl7pPr marL="3200400" lvl="6"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7pPr>
            <a:lvl8pPr marL="3657600" lvl="7" indent="-317500" algn="l">
              <a:lnSpc>
                <a:spcPct val="115000"/>
              </a:lnSpc>
              <a:spcBef>
                <a:spcPts val="1600"/>
              </a:spcBef>
              <a:spcAft>
                <a:spcPts val="0"/>
              </a:spcAft>
              <a:buSzPts val="1400"/>
              <a:buFont typeface="Fira Sans"/>
              <a:buChar char="○"/>
              <a:defRPr>
                <a:latin typeface="Fira Sans"/>
                <a:ea typeface="Fira Sans"/>
                <a:cs typeface="Fira Sans"/>
                <a:sym typeface="Fira Sans"/>
              </a:defRPr>
            </a:lvl8pPr>
            <a:lvl9pPr marL="4114800" lvl="8" indent="-317500" algn="l">
              <a:lnSpc>
                <a:spcPct val="115000"/>
              </a:lnSpc>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
        <p:nvSpPr>
          <p:cNvPr id="12" name="Google Shape;12;p2"/>
          <p:cNvSpPr txBox="1">
            <a:spLocks noGrp="1"/>
          </p:cNvSpPr>
          <p:nvPr>
            <p:ph type="sldNum" idx="12"/>
          </p:nvPr>
        </p:nvSpPr>
        <p:spPr>
          <a:xfrm>
            <a:off x="63933" y="47036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Blank (1 column) ">
  <p:cSld name="TITLE_AND_BODY_2">
    <p:spTree>
      <p:nvGrpSpPr>
        <p:cNvPr id="1" name="Shape 46"/>
        <p:cNvGrpSpPr/>
        <p:nvPr/>
      </p:nvGrpSpPr>
      <p:grpSpPr>
        <a:xfrm>
          <a:off x="0" y="0"/>
          <a:ext cx="0" cy="0"/>
          <a:chOff x="0" y="0"/>
          <a:chExt cx="0" cy="0"/>
        </a:xfrm>
      </p:grpSpPr>
      <p:sp>
        <p:nvSpPr>
          <p:cNvPr id="47" name="Google Shape;47;p12"/>
          <p:cNvSpPr/>
          <p:nvPr/>
        </p:nvSpPr>
        <p:spPr>
          <a:xfrm>
            <a:off x="0" y="0"/>
            <a:ext cx="2309100" cy="5143500"/>
          </a:xfrm>
          <a:prstGeom prst="rect">
            <a:avLst/>
          </a:prstGeom>
          <a:solidFill>
            <a:srgbClr val="3896D2"/>
          </a:solidFill>
          <a:ln>
            <a:noFill/>
          </a:ln>
          <a:effectLst>
            <a:outerShdw blurRad="38100" dist="25400" dir="5400000" rotWithShape="0">
              <a:srgbClr val="000000">
                <a:alpha val="4431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Fira Sans"/>
              <a:ea typeface="Fira Sans"/>
              <a:cs typeface="Fira Sans"/>
              <a:sym typeface="Fira Sans"/>
            </a:endParaRPr>
          </a:p>
        </p:txBody>
      </p:sp>
      <p:sp>
        <p:nvSpPr>
          <p:cNvPr id="48" name="Google Shape;48;p12"/>
          <p:cNvSpPr txBox="1">
            <a:spLocks noGrp="1"/>
          </p:cNvSpPr>
          <p:nvPr>
            <p:ph type="subTitle" idx="1"/>
          </p:nvPr>
        </p:nvSpPr>
        <p:spPr>
          <a:xfrm>
            <a:off x="238800" y="477750"/>
            <a:ext cx="1831500" cy="393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b="1">
                <a:solidFill>
                  <a:schemeClr val="lt1"/>
                </a:solidFill>
                <a:latin typeface="Fira Sans"/>
                <a:ea typeface="Fira Sans"/>
                <a:cs typeface="Fira Sans"/>
                <a:sym typeface="Fira Sans"/>
              </a:defRPr>
            </a:lvl1pPr>
            <a:lvl2pPr lvl="1" algn="l">
              <a:lnSpc>
                <a:spcPct val="115000"/>
              </a:lnSpc>
              <a:spcBef>
                <a:spcPts val="1600"/>
              </a:spcBef>
              <a:spcAft>
                <a:spcPts val="0"/>
              </a:spcAft>
              <a:buSzPts val="1400"/>
              <a:buNone/>
              <a:defRPr>
                <a:latin typeface="Fira Sans"/>
                <a:ea typeface="Fira Sans"/>
                <a:cs typeface="Fira Sans"/>
                <a:sym typeface="Fira Sans"/>
              </a:defRPr>
            </a:lvl2pPr>
            <a:lvl3pPr lvl="2" algn="l">
              <a:lnSpc>
                <a:spcPct val="115000"/>
              </a:lnSpc>
              <a:spcBef>
                <a:spcPts val="1600"/>
              </a:spcBef>
              <a:spcAft>
                <a:spcPts val="0"/>
              </a:spcAft>
              <a:buSzPts val="1400"/>
              <a:buNone/>
              <a:defRPr>
                <a:latin typeface="Fira Sans"/>
                <a:ea typeface="Fira Sans"/>
                <a:cs typeface="Fira Sans"/>
                <a:sym typeface="Fira Sans"/>
              </a:defRPr>
            </a:lvl3pPr>
            <a:lvl4pPr lvl="3" algn="l">
              <a:lnSpc>
                <a:spcPct val="115000"/>
              </a:lnSpc>
              <a:spcBef>
                <a:spcPts val="1600"/>
              </a:spcBef>
              <a:spcAft>
                <a:spcPts val="0"/>
              </a:spcAft>
              <a:buSzPts val="1400"/>
              <a:buNone/>
              <a:defRPr>
                <a:latin typeface="Fira Sans"/>
                <a:ea typeface="Fira Sans"/>
                <a:cs typeface="Fira Sans"/>
                <a:sym typeface="Fira Sans"/>
              </a:defRPr>
            </a:lvl4pPr>
            <a:lvl5pPr lvl="4" algn="l">
              <a:lnSpc>
                <a:spcPct val="115000"/>
              </a:lnSpc>
              <a:spcBef>
                <a:spcPts val="1600"/>
              </a:spcBef>
              <a:spcAft>
                <a:spcPts val="0"/>
              </a:spcAft>
              <a:buSzPts val="1400"/>
              <a:buNone/>
              <a:defRPr>
                <a:latin typeface="Fira Sans"/>
                <a:ea typeface="Fira Sans"/>
                <a:cs typeface="Fira Sans"/>
                <a:sym typeface="Fira Sans"/>
              </a:defRPr>
            </a:lvl5pPr>
            <a:lvl6pPr lvl="5" algn="l">
              <a:lnSpc>
                <a:spcPct val="115000"/>
              </a:lnSpc>
              <a:spcBef>
                <a:spcPts val="1600"/>
              </a:spcBef>
              <a:spcAft>
                <a:spcPts val="0"/>
              </a:spcAft>
              <a:buSzPts val="1400"/>
              <a:buNone/>
              <a:defRPr>
                <a:latin typeface="Fira Sans"/>
                <a:ea typeface="Fira Sans"/>
                <a:cs typeface="Fira Sans"/>
                <a:sym typeface="Fira Sans"/>
              </a:defRPr>
            </a:lvl6pPr>
            <a:lvl7pPr lvl="6" algn="l">
              <a:lnSpc>
                <a:spcPct val="115000"/>
              </a:lnSpc>
              <a:spcBef>
                <a:spcPts val="1600"/>
              </a:spcBef>
              <a:spcAft>
                <a:spcPts val="0"/>
              </a:spcAft>
              <a:buSzPts val="1400"/>
              <a:buNone/>
              <a:defRPr>
                <a:latin typeface="Fira Sans"/>
                <a:ea typeface="Fira Sans"/>
                <a:cs typeface="Fira Sans"/>
                <a:sym typeface="Fira Sans"/>
              </a:defRPr>
            </a:lvl7pPr>
            <a:lvl8pPr lvl="7" algn="l">
              <a:lnSpc>
                <a:spcPct val="115000"/>
              </a:lnSpc>
              <a:spcBef>
                <a:spcPts val="1600"/>
              </a:spcBef>
              <a:spcAft>
                <a:spcPts val="0"/>
              </a:spcAft>
              <a:buSzPts val="1400"/>
              <a:buNone/>
              <a:defRPr>
                <a:latin typeface="Fira Sans"/>
                <a:ea typeface="Fira Sans"/>
                <a:cs typeface="Fira Sans"/>
                <a:sym typeface="Fira Sans"/>
              </a:defRPr>
            </a:lvl8pPr>
            <a:lvl9pPr lvl="8" algn="l">
              <a:lnSpc>
                <a:spcPct val="115000"/>
              </a:lnSpc>
              <a:spcBef>
                <a:spcPts val="1600"/>
              </a:spcBef>
              <a:spcAft>
                <a:spcPts val="1600"/>
              </a:spcAft>
              <a:buSzPts val="1400"/>
              <a:buNone/>
              <a:defRPr>
                <a:latin typeface="Fira Sans"/>
                <a:ea typeface="Fira Sans"/>
                <a:cs typeface="Fira Sans"/>
                <a:sym typeface="Fira Sans"/>
              </a:defRPr>
            </a:lvl9pPr>
          </a:lstStyle>
          <a:p>
            <a:endParaRPr/>
          </a:p>
        </p:txBody>
      </p:sp>
      <p:sp>
        <p:nvSpPr>
          <p:cNvPr id="49" name="Google Shape;49;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1 column) (Light Blue text)">
  <p:cSld name="TITLE_AND_BODY_1">
    <p:spTree>
      <p:nvGrpSpPr>
        <p:cNvPr id="1" name="Shape 50"/>
        <p:cNvGrpSpPr/>
        <p:nvPr/>
      </p:nvGrpSpPr>
      <p:grpSpPr>
        <a:xfrm>
          <a:off x="0" y="0"/>
          <a:ext cx="0" cy="0"/>
          <a:chOff x="0" y="0"/>
          <a:chExt cx="0" cy="0"/>
        </a:xfrm>
      </p:grpSpPr>
      <p:sp>
        <p:nvSpPr>
          <p:cNvPr id="51" name="Google Shape;51;p13"/>
          <p:cNvSpPr/>
          <p:nvPr/>
        </p:nvSpPr>
        <p:spPr>
          <a:xfrm>
            <a:off x="0" y="0"/>
            <a:ext cx="2309100" cy="5143500"/>
          </a:xfrm>
          <a:prstGeom prst="rect">
            <a:avLst/>
          </a:prstGeom>
          <a:solidFill>
            <a:srgbClr val="3896D2"/>
          </a:solidFill>
          <a:ln>
            <a:noFill/>
          </a:ln>
          <a:effectLst>
            <a:outerShdw blurRad="38100" dist="25400" dir="5400000" rotWithShape="0">
              <a:srgbClr val="000000">
                <a:alpha val="4431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Fira Sans"/>
              <a:ea typeface="Fira Sans"/>
              <a:cs typeface="Fira Sans"/>
              <a:sym typeface="Fira Sans"/>
            </a:endParaRPr>
          </a:p>
        </p:txBody>
      </p:sp>
      <p:sp>
        <p:nvSpPr>
          <p:cNvPr id="52" name="Google Shape;52;p13"/>
          <p:cNvSpPr txBox="1">
            <a:spLocks noGrp="1"/>
          </p:cNvSpPr>
          <p:nvPr>
            <p:ph type="subTitle" idx="1"/>
          </p:nvPr>
        </p:nvSpPr>
        <p:spPr>
          <a:xfrm>
            <a:off x="238800" y="477750"/>
            <a:ext cx="1831500" cy="393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b="1">
                <a:solidFill>
                  <a:schemeClr val="lt1"/>
                </a:solidFill>
                <a:latin typeface="Fira Sans"/>
                <a:ea typeface="Fira Sans"/>
                <a:cs typeface="Fira Sans"/>
                <a:sym typeface="Fira Sans"/>
              </a:defRPr>
            </a:lvl1pPr>
            <a:lvl2pPr lvl="1" algn="l">
              <a:lnSpc>
                <a:spcPct val="115000"/>
              </a:lnSpc>
              <a:spcBef>
                <a:spcPts val="1600"/>
              </a:spcBef>
              <a:spcAft>
                <a:spcPts val="0"/>
              </a:spcAft>
              <a:buSzPts val="1400"/>
              <a:buNone/>
              <a:defRPr>
                <a:latin typeface="Fira Sans"/>
                <a:ea typeface="Fira Sans"/>
                <a:cs typeface="Fira Sans"/>
                <a:sym typeface="Fira Sans"/>
              </a:defRPr>
            </a:lvl2pPr>
            <a:lvl3pPr lvl="2" algn="l">
              <a:lnSpc>
                <a:spcPct val="115000"/>
              </a:lnSpc>
              <a:spcBef>
                <a:spcPts val="1600"/>
              </a:spcBef>
              <a:spcAft>
                <a:spcPts val="0"/>
              </a:spcAft>
              <a:buSzPts val="1400"/>
              <a:buNone/>
              <a:defRPr>
                <a:latin typeface="Fira Sans"/>
                <a:ea typeface="Fira Sans"/>
                <a:cs typeface="Fira Sans"/>
                <a:sym typeface="Fira Sans"/>
              </a:defRPr>
            </a:lvl3pPr>
            <a:lvl4pPr lvl="3" algn="l">
              <a:lnSpc>
                <a:spcPct val="115000"/>
              </a:lnSpc>
              <a:spcBef>
                <a:spcPts val="1600"/>
              </a:spcBef>
              <a:spcAft>
                <a:spcPts val="0"/>
              </a:spcAft>
              <a:buSzPts val="1400"/>
              <a:buNone/>
              <a:defRPr>
                <a:latin typeface="Fira Sans"/>
                <a:ea typeface="Fira Sans"/>
                <a:cs typeface="Fira Sans"/>
                <a:sym typeface="Fira Sans"/>
              </a:defRPr>
            </a:lvl4pPr>
            <a:lvl5pPr lvl="4" algn="l">
              <a:lnSpc>
                <a:spcPct val="115000"/>
              </a:lnSpc>
              <a:spcBef>
                <a:spcPts val="1600"/>
              </a:spcBef>
              <a:spcAft>
                <a:spcPts val="0"/>
              </a:spcAft>
              <a:buSzPts val="1400"/>
              <a:buNone/>
              <a:defRPr>
                <a:latin typeface="Fira Sans"/>
                <a:ea typeface="Fira Sans"/>
                <a:cs typeface="Fira Sans"/>
                <a:sym typeface="Fira Sans"/>
              </a:defRPr>
            </a:lvl5pPr>
            <a:lvl6pPr lvl="5" algn="l">
              <a:lnSpc>
                <a:spcPct val="115000"/>
              </a:lnSpc>
              <a:spcBef>
                <a:spcPts val="1600"/>
              </a:spcBef>
              <a:spcAft>
                <a:spcPts val="0"/>
              </a:spcAft>
              <a:buSzPts val="1400"/>
              <a:buNone/>
              <a:defRPr>
                <a:latin typeface="Fira Sans"/>
                <a:ea typeface="Fira Sans"/>
                <a:cs typeface="Fira Sans"/>
                <a:sym typeface="Fira Sans"/>
              </a:defRPr>
            </a:lvl6pPr>
            <a:lvl7pPr lvl="6" algn="l">
              <a:lnSpc>
                <a:spcPct val="115000"/>
              </a:lnSpc>
              <a:spcBef>
                <a:spcPts val="1600"/>
              </a:spcBef>
              <a:spcAft>
                <a:spcPts val="0"/>
              </a:spcAft>
              <a:buSzPts val="1400"/>
              <a:buNone/>
              <a:defRPr>
                <a:latin typeface="Fira Sans"/>
                <a:ea typeface="Fira Sans"/>
                <a:cs typeface="Fira Sans"/>
                <a:sym typeface="Fira Sans"/>
              </a:defRPr>
            </a:lvl7pPr>
            <a:lvl8pPr lvl="7" algn="l">
              <a:lnSpc>
                <a:spcPct val="115000"/>
              </a:lnSpc>
              <a:spcBef>
                <a:spcPts val="1600"/>
              </a:spcBef>
              <a:spcAft>
                <a:spcPts val="0"/>
              </a:spcAft>
              <a:buSzPts val="1400"/>
              <a:buNone/>
              <a:defRPr>
                <a:latin typeface="Fira Sans"/>
                <a:ea typeface="Fira Sans"/>
                <a:cs typeface="Fira Sans"/>
                <a:sym typeface="Fira Sans"/>
              </a:defRPr>
            </a:lvl8pPr>
            <a:lvl9pPr lvl="8" algn="l">
              <a:lnSpc>
                <a:spcPct val="115000"/>
              </a:lnSpc>
              <a:spcBef>
                <a:spcPts val="1600"/>
              </a:spcBef>
              <a:spcAft>
                <a:spcPts val="1600"/>
              </a:spcAft>
              <a:buSzPts val="1400"/>
              <a:buNone/>
              <a:defRPr>
                <a:latin typeface="Fira Sans"/>
                <a:ea typeface="Fira Sans"/>
                <a:cs typeface="Fira Sans"/>
                <a:sym typeface="Fira Sans"/>
              </a:defRPr>
            </a:lvl9pPr>
          </a:lstStyle>
          <a:p>
            <a:endParaRPr/>
          </a:p>
        </p:txBody>
      </p:sp>
      <p:sp>
        <p:nvSpPr>
          <p:cNvPr id="53" name="Google Shape;53;p13"/>
          <p:cNvSpPr txBox="1">
            <a:spLocks noGrp="1"/>
          </p:cNvSpPr>
          <p:nvPr>
            <p:ph type="body" idx="2"/>
          </p:nvPr>
        </p:nvSpPr>
        <p:spPr>
          <a:xfrm>
            <a:off x="2471825" y="477750"/>
            <a:ext cx="5700000" cy="43398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marL="914400" lvl="1"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marL="1371600" lvl="2"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marL="1828800" lvl="3"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marL="2286000" lvl="4"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marL="2743200" lvl="5"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marL="3200400" lvl="6"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marL="3657600" lvl="7"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marL="4114800" lvl="8" indent="-393700" algn="l">
              <a:lnSpc>
                <a:spcPct val="115000"/>
              </a:lnSpc>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a:endParaRPr/>
          </a:p>
        </p:txBody>
      </p:sp>
      <p:sp>
        <p:nvSpPr>
          <p:cNvPr id="54" name="Google Shape;5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Light blue/White)" type="twoColTx">
  <p:cSld name="TITLE_AND_TWO_COLUMNS">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p:nvPr/>
        </p:nvSpPr>
        <p:spPr>
          <a:xfrm>
            <a:off x="0" y="-125"/>
            <a:ext cx="4572000" cy="5143500"/>
          </a:xfrm>
          <a:prstGeom prst="rect">
            <a:avLst/>
          </a:prstGeom>
          <a:solidFill>
            <a:srgbClr val="3896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txBox="1">
            <a:spLocks noGrp="1"/>
          </p:cNvSpPr>
          <p:nvPr>
            <p:ph type="title"/>
          </p:nvPr>
        </p:nvSpPr>
        <p:spPr>
          <a:xfrm>
            <a:off x="311700" y="285775"/>
            <a:ext cx="399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200"/>
              <a:buFont typeface="Fira Sans"/>
              <a:buNone/>
              <a:defRPr sz="3200">
                <a:solidFill>
                  <a:schemeClr val="lt1"/>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marL="914400" lvl="1"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marL="1371600" lvl="2"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marL="1828800" lvl="3"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marL="2286000" lvl="4"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marL="2743200" lvl="5"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marL="3200400" lvl="6"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marL="3657600" lvl="7"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marL="4114800" lvl="8" indent="-393700" algn="l">
              <a:lnSpc>
                <a:spcPct val="115000"/>
              </a:lnSpc>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a:endParaRPr/>
          </a:p>
        </p:txBody>
      </p:sp>
      <p:sp>
        <p:nvSpPr>
          <p:cNvPr id="59" name="Google Shape;59;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marL="914400" lvl="1"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marL="1371600" lvl="2"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marL="1828800" lvl="3"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marL="2286000" lvl="4"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marL="2743200" lvl="5"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marL="3200400" lvl="6"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marL="3657600" lvl="7"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marL="4114800" lvl="8" indent="-393700" algn="l">
              <a:lnSpc>
                <a:spcPct val="115000"/>
              </a:lnSpc>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a:endParaRPr/>
          </a:p>
        </p:txBody>
      </p:sp>
      <p:sp>
        <p:nvSpPr>
          <p:cNvPr id="60" name="Google Shape;60;p14"/>
          <p:cNvSpPr txBox="1">
            <a:spLocks noGrp="1"/>
          </p:cNvSpPr>
          <p:nvPr>
            <p:ph type="title" idx="3"/>
          </p:nvPr>
        </p:nvSpPr>
        <p:spPr>
          <a:xfrm>
            <a:off x="4870950" y="285775"/>
            <a:ext cx="399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896D2"/>
              </a:buClr>
              <a:buSzPts val="3200"/>
              <a:buFont typeface="Fira Sans"/>
              <a:buNone/>
              <a:defRPr sz="3200">
                <a:solidFill>
                  <a:srgbClr val="3896D2"/>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Light blue/White) (Sides Flipped)">
  <p:cSld name="TITLE_AND_TWO_COLUMNS_2">
    <p:bg>
      <p:bgPr>
        <a:solidFill>
          <a:schemeClr val="lt1"/>
        </a:solidFill>
        <a:effectLst/>
      </p:bgPr>
    </p:bg>
    <p:spTree>
      <p:nvGrpSpPr>
        <p:cNvPr id="1" name="Shape 62"/>
        <p:cNvGrpSpPr/>
        <p:nvPr/>
      </p:nvGrpSpPr>
      <p:grpSpPr>
        <a:xfrm>
          <a:off x="0" y="0"/>
          <a:ext cx="0" cy="0"/>
          <a:chOff x="0" y="0"/>
          <a:chExt cx="0" cy="0"/>
        </a:xfrm>
      </p:grpSpPr>
      <p:sp>
        <p:nvSpPr>
          <p:cNvPr id="63" name="Google Shape;63;p15"/>
          <p:cNvSpPr/>
          <p:nvPr/>
        </p:nvSpPr>
        <p:spPr>
          <a:xfrm>
            <a:off x="4584900" y="0"/>
            <a:ext cx="4572000" cy="5143500"/>
          </a:xfrm>
          <a:prstGeom prst="rect">
            <a:avLst/>
          </a:prstGeom>
          <a:solidFill>
            <a:srgbClr val="3896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5"/>
          <p:cNvSpPr txBox="1">
            <a:spLocks noGrp="1"/>
          </p:cNvSpPr>
          <p:nvPr>
            <p:ph type="title"/>
          </p:nvPr>
        </p:nvSpPr>
        <p:spPr>
          <a:xfrm>
            <a:off x="311700" y="285775"/>
            <a:ext cx="399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896D2"/>
              </a:buClr>
              <a:buSzPts val="3200"/>
              <a:buFont typeface="Fira Sans"/>
              <a:buNone/>
              <a:defRPr sz="3200">
                <a:solidFill>
                  <a:srgbClr val="3896D2"/>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marL="914400" lvl="1"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marL="1371600" lvl="2"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marL="1828800" lvl="3"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marL="2286000" lvl="4"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marL="2743200" lvl="5"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marL="3200400" lvl="6"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marL="3657600" lvl="7" indent="-393700" algn="l">
              <a:lnSpc>
                <a:spcPct val="115000"/>
              </a:lnSpc>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marL="4114800" lvl="8" indent="-393700" algn="l">
              <a:lnSpc>
                <a:spcPct val="115000"/>
              </a:lnSpc>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a:endParaRPr/>
          </a:p>
        </p:txBody>
      </p:sp>
      <p:sp>
        <p:nvSpPr>
          <p:cNvPr id="66" name="Google Shape;66;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1pPr>
            <a:lvl2pPr marL="914400" lvl="1"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2pPr>
            <a:lvl3pPr marL="1371600" lvl="2"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3pPr>
            <a:lvl4pPr marL="1828800" lvl="3"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4pPr>
            <a:lvl5pPr marL="2286000" lvl="4"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5pPr>
            <a:lvl6pPr marL="2743200" lvl="5"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6pPr>
            <a:lvl7pPr marL="3200400" lvl="6"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7pPr>
            <a:lvl8pPr marL="3657600" lvl="7" indent="-393700" algn="l">
              <a:lnSpc>
                <a:spcPct val="115000"/>
              </a:lnSpc>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8pPr>
            <a:lvl9pPr marL="4114800" lvl="8" indent="-393700" algn="l">
              <a:lnSpc>
                <a:spcPct val="115000"/>
              </a:lnSpc>
              <a:spcBef>
                <a:spcPts val="1600"/>
              </a:spcBef>
              <a:spcAft>
                <a:spcPts val="1600"/>
              </a:spcAft>
              <a:buClr>
                <a:schemeClr val="lt1"/>
              </a:buClr>
              <a:buSzPts val="2600"/>
              <a:buFont typeface="Fira Sans"/>
              <a:buChar char="■"/>
              <a:defRPr sz="2600">
                <a:solidFill>
                  <a:schemeClr val="lt1"/>
                </a:solidFill>
                <a:latin typeface="Fira Sans"/>
                <a:ea typeface="Fira Sans"/>
                <a:cs typeface="Fira Sans"/>
                <a:sym typeface="Fira Sans"/>
              </a:defRPr>
            </a:lvl9pPr>
          </a:lstStyle>
          <a:p>
            <a:endParaRPr/>
          </a:p>
        </p:txBody>
      </p:sp>
      <p:sp>
        <p:nvSpPr>
          <p:cNvPr id="67" name="Google Shape;67;p15"/>
          <p:cNvSpPr txBox="1">
            <a:spLocks noGrp="1"/>
          </p:cNvSpPr>
          <p:nvPr>
            <p:ph type="title" idx="3"/>
          </p:nvPr>
        </p:nvSpPr>
        <p:spPr>
          <a:xfrm>
            <a:off x="4870950" y="285775"/>
            <a:ext cx="399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3200"/>
              <a:buFont typeface="Fira Sans"/>
              <a:buNone/>
              <a:defRPr sz="3200">
                <a:solidFill>
                  <a:schemeClr val="lt1"/>
                </a:solidFill>
                <a:latin typeface="Fira Sans"/>
                <a:ea typeface="Fira Sans"/>
                <a:cs typeface="Fira Sans"/>
                <a:sym typeface="Fira Sans"/>
              </a:defRPr>
            </a:lvl1pPr>
            <a:lvl2pPr lvl="1"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2pPr>
            <a:lvl3pPr lvl="2"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3pPr>
            <a:lvl4pPr lvl="3"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4pPr>
            <a:lvl5pPr lvl="4"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5pPr>
            <a:lvl6pPr lvl="5"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6pPr>
            <a:lvl7pPr lvl="6"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7pPr>
            <a:lvl8pPr lvl="7"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8pPr>
            <a:lvl9pPr lvl="8" algn="l">
              <a:lnSpc>
                <a:spcPct val="100000"/>
              </a:lnSpc>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9pPr>
          </a:lstStyle>
          <a:p>
            <a:endParaRPr/>
          </a:p>
        </p:txBody>
      </p:sp>
      <p:sp>
        <p:nvSpPr>
          <p:cNvPr id="68" name="Google Shape;68;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3896D2"/>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Light Blue/White) (Black Text)">
  <p:cSld name="TITLE_AND_TWO_COLUMNS_1">
    <p:bg>
      <p:bgPr>
        <a:solidFill>
          <a:schemeClr val="lt1"/>
        </a:solidFill>
        <a:effectLst/>
      </p:bgPr>
    </p:bg>
    <p:spTree>
      <p:nvGrpSpPr>
        <p:cNvPr id="1" name="Shape 69"/>
        <p:cNvGrpSpPr/>
        <p:nvPr/>
      </p:nvGrpSpPr>
      <p:grpSpPr>
        <a:xfrm>
          <a:off x="0" y="0"/>
          <a:ext cx="0" cy="0"/>
          <a:chOff x="0" y="0"/>
          <a:chExt cx="0" cy="0"/>
        </a:xfrm>
      </p:grpSpPr>
      <p:sp>
        <p:nvSpPr>
          <p:cNvPr id="70" name="Google Shape;70;p16"/>
          <p:cNvSpPr/>
          <p:nvPr/>
        </p:nvSpPr>
        <p:spPr>
          <a:xfrm>
            <a:off x="0" y="-125"/>
            <a:ext cx="4572000" cy="5143500"/>
          </a:xfrm>
          <a:prstGeom prst="rect">
            <a:avLst/>
          </a:prstGeom>
          <a:solidFill>
            <a:srgbClr val="3896D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6"/>
          <p:cNvSpPr txBox="1">
            <a:spLocks noGrp="1"/>
          </p:cNvSpPr>
          <p:nvPr>
            <p:ph type="title"/>
          </p:nvPr>
        </p:nvSpPr>
        <p:spPr>
          <a:xfrm>
            <a:off x="311700" y="285775"/>
            <a:ext cx="399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3200"/>
              <a:buFont typeface="Fira Sans"/>
              <a:buNone/>
              <a:defRPr sz="3200">
                <a:solidFill>
                  <a:srgbClr val="000000"/>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1pPr>
            <a:lvl2pPr marL="914400" lvl="1"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2pPr>
            <a:lvl3pPr marL="1371600" lvl="2"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3pPr>
            <a:lvl4pPr marL="1828800" lvl="3"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4pPr>
            <a:lvl5pPr marL="2286000" lvl="4"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5pPr>
            <a:lvl6pPr marL="2743200" lvl="5"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6pPr>
            <a:lvl7pPr marL="3200400" lvl="6"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7pPr>
            <a:lvl8pPr marL="3657600" lvl="7" indent="-393700" algn="l">
              <a:lnSpc>
                <a:spcPct val="115000"/>
              </a:lnSpc>
              <a:spcBef>
                <a:spcPts val="1600"/>
              </a:spcBef>
              <a:spcAft>
                <a:spcPts val="0"/>
              </a:spcAft>
              <a:buClr>
                <a:srgbClr val="000000"/>
              </a:buClr>
              <a:buSzPts val="2600"/>
              <a:buFont typeface="Fira Sans"/>
              <a:buChar char="○"/>
              <a:defRPr sz="2600">
                <a:solidFill>
                  <a:srgbClr val="000000"/>
                </a:solidFill>
                <a:latin typeface="Fira Sans"/>
                <a:ea typeface="Fira Sans"/>
                <a:cs typeface="Fira Sans"/>
                <a:sym typeface="Fira Sans"/>
              </a:defRPr>
            </a:lvl8pPr>
            <a:lvl9pPr marL="4114800" lvl="8" indent="-393700" algn="l">
              <a:lnSpc>
                <a:spcPct val="115000"/>
              </a:lnSpc>
              <a:spcBef>
                <a:spcPts val="1600"/>
              </a:spcBef>
              <a:spcAft>
                <a:spcPts val="1600"/>
              </a:spcAft>
              <a:buClr>
                <a:srgbClr val="000000"/>
              </a:buClr>
              <a:buSzPts val="2600"/>
              <a:buFont typeface="Fira Sans"/>
              <a:buChar char="■"/>
              <a:defRPr sz="2600">
                <a:solidFill>
                  <a:srgbClr val="000000"/>
                </a:solidFill>
                <a:latin typeface="Fira Sans"/>
                <a:ea typeface="Fira Sans"/>
                <a:cs typeface="Fira Sans"/>
                <a:sym typeface="Fira Sans"/>
              </a:defRPr>
            </a:lvl9pPr>
          </a:lstStyle>
          <a:p>
            <a:endParaRPr/>
          </a:p>
        </p:txBody>
      </p:sp>
      <p:sp>
        <p:nvSpPr>
          <p:cNvPr id="73" name="Google Shape;73;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1pPr>
            <a:lvl2pPr marL="914400" lvl="1"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2pPr>
            <a:lvl3pPr marL="1371600" lvl="2"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3pPr>
            <a:lvl4pPr marL="1828800" lvl="3"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4pPr>
            <a:lvl5pPr marL="2286000" lvl="4"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5pPr>
            <a:lvl6pPr marL="2743200" lvl="5"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6pPr>
            <a:lvl7pPr marL="3200400" lvl="6"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7pPr>
            <a:lvl8pPr marL="3657600" lvl="7" indent="-393700" algn="l">
              <a:lnSpc>
                <a:spcPct val="115000"/>
              </a:lnSpc>
              <a:spcBef>
                <a:spcPts val="1600"/>
              </a:spcBef>
              <a:spcAft>
                <a:spcPts val="0"/>
              </a:spcAft>
              <a:buClr>
                <a:schemeClr val="dk1"/>
              </a:buClr>
              <a:buSzPts val="2600"/>
              <a:buFont typeface="Fira Sans"/>
              <a:buChar char="○"/>
              <a:defRPr sz="2600">
                <a:solidFill>
                  <a:schemeClr val="dk1"/>
                </a:solidFill>
                <a:latin typeface="Fira Sans"/>
                <a:ea typeface="Fira Sans"/>
                <a:cs typeface="Fira Sans"/>
                <a:sym typeface="Fira Sans"/>
              </a:defRPr>
            </a:lvl8pPr>
            <a:lvl9pPr marL="4114800" lvl="8" indent="-393700" algn="l">
              <a:lnSpc>
                <a:spcPct val="115000"/>
              </a:lnSpc>
              <a:spcBef>
                <a:spcPts val="1600"/>
              </a:spcBef>
              <a:spcAft>
                <a:spcPts val="1600"/>
              </a:spcAft>
              <a:buClr>
                <a:schemeClr val="dk1"/>
              </a:buClr>
              <a:buSzPts val="2600"/>
              <a:buFont typeface="Fira Sans"/>
              <a:buChar char="■"/>
              <a:defRPr sz="2600">
                <a:solidFill>
                  <a:schemeClr val="dk1"/>
                </a:solidFill>
                <a:latin typeface="Fira Sans"/>
                <a:ea typeface="Fira Sans"/>
                <a:cs typeface="Fira Sans"/>
                <a:sym typeface="Fira Sans"/>
              </a:defRPr>
            </a:lvl9pPr>
          </a:lstStyle>
          <a:p>
            <a:endParaRPr/>
          </a:p>
        </p:txBody>
      </p:sp>
      <p:sp>
        <p:nvSpPr>
          <p:cNvPr id="74" name="Google Shape;74;p16"/>
          <p:cNvSpPr txBox="1">
            <a:spLocks noGrp="1"/>
          </p:cNvSpPr>
          <p:nvPr>
            <p:ph type="title" idx="3"/>
          </p:nvPr>
        </p:nvSpPr>
        <p:spPr>
          <a:xfrm>
            <a:off x="4870950" y="285775"/>
            <a:ext cx="399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Font typeface="Fira Sans"/>
              <a:buNone/>
              <a:defRPr sz="3200">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with Arrow (Light Blue Text)">
  <p:cSld name="TITLE_AND_TWO_COLUMNS_1_1">
    <p:bg>
      <p:bgPr>
        <a:solidFill>
          <a:schemeClr val="lt1"/>
        </a:solid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39250" y="1832850"/>
            <a:ext cx="3264300" cy="14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896D2"/>
              </a:buClr>
              <a:buSzPts val="3200"/>
              <a:buFont typeface="Fira Sans"/>
              <a:buNone/>
              <a:defRPr sz="3200" b="1">
                <a:solidFill>
                  <a:srgbClr val="3896D2"/>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8" name="Google Shape;78;p17"/>
          <p:cNvSpPr txBox="1">
            <a:spLocks noGrp="1"/>
          </p:cNvSpPr>
          <p:nvPr>
            <p:ph type="title" idx="2"/>
          </p:nvPr>
        </p:nvSpPr>
        <p:spPr>
          <a:xfrm>
            <a:off x="5646400" y="1832850"/>
            <a:ext cx="3264300" cy="14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896D2"/>
              </a:buClr>
              <a:buSzPts val="3200"/>
              <a:buFont typeface="Fira Sans"/>
              <a:buNone/>
              <a:defRPr sz="3200" b="1">
                <a:solidFill>
                  <a:srgbClr val="3896D2"/>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9" name="Google Shape;79;p17"/>
          <p:cNvSpPr/>
          <p:nvPr/>
        </p:nvSpPr>
        <p:spPr>
          <a:xfrm>
            <a:off x="3795750" y="2040900"/>
            <a:ext cx="1552500" cy="1061700"/>
          </a:xfrm>
          <a:prstGeom prst="rightArrow">
            <a:avLst>
              <a:gd name="adj1" fmla="val 50000"/>
              <a:gd name="adj2" fmla="val 50000"/>
            </a:avLst>
          </a:prstGeom>
          <a:solidFill>
            <a:srgbClr val="324158"/>
          </a:solidFill>
          <a:ln w="9525" cap="flat" cmpd="sng">
            <a:solidFill>
              <a:srgbClr val="32415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with Arrow (Black Text)">
  <p:cSld name="TITLE_AND_TWO_COLUMNS_1_1_1">
    <p:bg>
      <p:bgPr>
        <a:solidFill>
          <a:schemeClr val="lt1"/>
        </a:soli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39250" y="1832850"/>
            <a:ext cx="3264300" cy="14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896D2"/>
              </a:buClr>
              <a:buSzPts val="3200"/>
              <a:buFont typeface="Fira Sans"/>
              <a:buNone/>
              <a:defRPr sz="3200" b="1">
                <a:solidFill>
                  <a:srgbClr val="3896D2"/>
                </a:solidFill>
                <a:latin typeface="Fira Sans"/>
                <a:ea typeface="Fira Sans"/>
                <a:cs typeface="Fira Sans"/>
                <a:sym typeface="Fira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 name="Google Shape;83;p18"/>
          <p:cNvSpPr txBox="1">
            <a:spLocks noGrp="1"/>
          </p:cNvSpPr>
          <p:nvPr>
            <p:ph type="title" idx="2"/>
          </p:nvPr>
        </p:nvSpPr>
        <p:spPr>
          <a:xfrm>
            <a:off x="5646400" y="1832850"/>
            <a:ext cx="3264300" cy="147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3896D2"/>
              </a:buClr>
              <a:buSzPts val="3200"/>
              <a:buFont typeface="Fira Sans"/>
              <a:buNone/>
              <a:defRPr sz="3200" b="1">
                <a:solidFill>
                  <a:srgbClr val="3896D2"/>
                </a:solidFill>
                <a:latin typeface="Fira Sans"/>
                <a:ea typeface="Fira Sans"/>
                <a:cs typeface="Fira Sans"/>
                <a:sym typeface="Fira Sans"/>
              </a:defRPr>
            </a:lvl1pPr>
            <a:lvl2pPr lvl="1" algn="l">
              <a:lnSpc>
                <a:spcPct val="100000"/>
              </a:lnSpc>
              <a:spcBef>
                <a:spcPts val="0"/>
              </a:spcBef>
              <a:spcAft>
                <a:spcPts val="0"/>
              </a:spcAft>
              <a:buClr>
                <a:srgbClr val="3896D2"/>
              </a:buClr>
              <a:buSzPts val="2800"/>
              <a:buNone/>
              <a:defRPr>
                <a:solidFill>
                  <a:srgbClr val="3896D2"/>
                </a:solidFill>
              </a:defRPr>
            </a:lvl2pPr>
            <a:lvl3pPr lvl="2" algn="l">
              <a:lnSpc>
                <a:spcPct val="100000"/>
              </a:lnSpc>
              <a:spcBef>
                <a:spcPts val="0"/>
              </a:spcBef>
              <a:spcAft>
                <a:spcPts val="0"/>
              </a:spcAft>
              <a:buClr>
                <a:srgbClr val="3896D2"/>
              </a:buClr>
              <a:buSzPts val="2800"/>
              <a:buNone/>
              <a:defRPr>
                <a:solidFill>
                  <a:srgbClr val="3896D2"/>
                </a:solidFill>
              </a:defRPr>
            </a:lvl3pPr>
            <a:lvl4pPr lvl="3" algn="l">
              <a:lnSpc>
                <a:spcPct val="100000"/>
              </a:lnSpc>
              <a:spcBef>
                <a:spcPts val="0"/>
              </a:spcBef>
              <a:spcAft>
                <a:spcPts val="0"/>
              </a:spcAft>
              <a:buClr>
                <a:srgbClr val="3896D2"/>
              </a:buClr>
              <a:buSzPts val="2800"/>
              <a:buNone/>
              <a:defRPr>
                <a:solidFill>
                  <a:srgbClr val="3896D2"/>
                </a:solidFill>
              </a:defRPr>
            </a:lvl4pPr>
            <a:lvl5pPr lvl="4" algn="l">
              <a:lnSpc>
                <a:spcPct val="100000"/>
              </a:lnSpc>
              <a:spcBef>
                <a:spcPts val="0"/>
              </a:spcBef>
              <a:spcAft>
                <a:spcPts val="0"/>
              </a:spcAft>
              <a:buClr>
                <a:srgbClr val="3896D2"/>
              </a:buClr>
              <a:buSzPts val="2800"/>
              <a:buNone/>
              <a:defRPr>
                <a:solidFill>
                  <a:srgbClr val="3896D2"/>
                </a:solidFill>
              </a:defRPr>
            </a:lvl5pPr>
            <a:lvl6pPr lvl="5" algn="l">
              <a:lnSpc>
                <a:spcPct val="100000"/>
              </a:lnSpc>
              <a:spcBef>
                <a:spcPts val="0"/>
              </a:spcBef>
              <a:spcAft>
                <a:spcPts val="0"/>
              </a:spcAft>
              <a:buClr>
                <a:srgbClr val="3896D2"/>
              </a:buClr>
              <a:buSzPts val="2800"/>
              <a:buNone/>
              <a:defRPr>
                <a:solidFill>
                  <a:srgbClr val="3896D2"/>
                </a:solidFill>
              </a:defRPr>
            </a:lvl6pPr>
            <a:lvl7pPr lvl="6" algn="l">
              <a:lnSpc>
                <a:spcPct val="100000"/>
              </a:lnSpc>
              <a:spcBef>
                <a:spcPts val="0"/>
              </a:spcBef>
              <a:spcAft>
                <a:spcPts val="0"/>
              </a:spcAft>
              <a:buClr>
                <a:srgbClr val="3896D2"/>
              </a:buClr>
              <a:buSzPts val="2800"/>
              <a:buNone/>
              <a:defRPr>
                <a:solidFill>
                  <a:srgbClr val="3896D2"/>
                </a:solidFill>
              </a:defRPr>
            </a:lvl7pPr>
            <a:lvl8pPr lvl="7" algn="l">
              <a:lnSpc>
                <a:spcPct val="100000"/>
              </a:lnSpc>
              <a:spcBef>
                <a:spcPts val="0"/>
              </a:spcBef>
              <a:spcAft>
                <a:spcPts val="0"/>
              </a:spcAft>
              <a:buClr>
                <a:srgbClr val="3896D2"/>
              </a:buClr>
              <a:buSzPts val="2800"/>
              <a:buNone/>
              <a:defRPr>
                <a:solidFill>
                  <a:srgbClr val="3896D2"/>
                </a:solidFill>
              </a:defRPr>
            </a:lvl8pPr>
            <a:lvl9pPr lvl="8" algn="l">
              <a:lnSpc>
                <a:spcPct val="100000"/>
              </a:lnSpc>
              <a:spcBef>
                <a:spcPts val="0"/>
              </a:spcBef>
              <a:spcAft>
                <a:spcPts val="0"/>
              </a:spcAft>
              <a:buClr>
                <a:srgbClr val="3896D2"/>
              </a:buClr>
              <a:buSzPts val="2800"/>
              <a:buNone/>
              <a:defRPr>
                <a:solidFill>
                  <a:srgbClr val="3896D2"/>
                </a:solidFill>
              </a:defRPr>
            </a:lvl9pPr>
          </a:lstStyle>
          <a:p>
            <a:endParaRPr/>
          </a:p>
        </p:txBody>
      </p:sp>
      <p:sp>
        <p:nvSpPr>
          <p:cNvPr id="84" name="Google Shape;84;p18"/>
          <p:cNvSpPr/>
          <p:nvPr/>
        </p:nvSpPr>
        <p:spPr>
          <a:xfrm>
            <a:off x="3795750" y="2040900"/>
            <a:ext cx="1552500" cy="1061700"/>
          </a:xfrm>
          <a:prstGeom prst="rightArrow">
            <a:avLst>
              <a:gd name="adj1" fmla="val 50000"/>
              <a:gd name="adj2" fmla="val 50000"/>
            </a:avLst>
          </a:prstGeom>
          <a:solidFill>
            <a:srgbClr val="324158"/>
          </a:solidFill>
          <a:ln w="9525" cap="flat" cmpd="sng">
            <a:solidFill>
              <a:srgbClr val="32415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Faded White)">
  <p:cSld name="BLANK_2">
    <p:bg>
      <p:bgPr>
        <a:solidFill>
          <a:srgbClr val="F0F3F6"/>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Navy Blue)">
  <p:cSld name="BLANK_1">
    <p:bg>
      <p:bgPr>
        <a:solidFill>
          <a:srgbClr val="324158"/>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Light Blue)">
  <p:cSld name="BLANK_1_1">
    <p:bg>
      <p:bgPr>
        <a:solidFill>
          <a:srgbClr val="3896D2"/>
        </a:solidFill>
        <a:effectLst/>
      </p:bgPr>
    </p:bg>
    <p:spTree>
      <p:nvGrpSpPr>
        <p:cNvPr id="1" name="Shape 90"/>
        <p:cNvGrpSpPr/>
        <p:nvPr/>
      </p:nvGrpSpPr>
      <p:grpSpPr>
        <a:xfrm>
          <a:off x="0" y="0"/>
          <a:ext cx="0" cy="0"/>
          <a:chOff x="0" y="0"/>
          <a:chExt cx="0" cy="0"/>
        </a:xfrm>
      </p:grpSpPr>
      <p:sp>
        <p:nvSpPr>
          <p:cNvPr id="91" name="Google Shape;91;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White)"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92"/>
        <p:cNvGrpSpPr/>
        <p:nvPr/>
      </p:nvGrpSpPr>
      <p:grpSpPr>
        <a:xfrm>
          <a:off x="0" y="0"/>
          <a:ext cx="0" cy="0"/>
          <a:chOff x="0" y="0"/>
          <a:chExt cx="0" cy="0"/>
        </a:xfrm>
      </p:grpSpPr>
      <p:sp>
        <p:nvSpPr>
          <p:cNvPr id="93" name="Google Shape;93;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Fira Sans"/>
              <a:buNone/>
              <a:defRPr sz="5200">
                <a:latin typeface="Fira Sans"/>
                <a:ea typeface="Fira Sans"/>
                <a:cs typeface="Fira Sans"/>
                <a:sym typeface="Fira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4" name="Google Shape;94;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ra Sans"/>
              <a:buNone/>
              <a:defRPr sz="2800">
                <a:latin typeface="Fira Sans"/>
                <a:ea typeface="Fira Sans"/>
                <a:cs typeface="Fira Sans"/>
                <a:sym typeface="Fira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96"/>
        <p:cNvGrpSpPr/>
        <p:nvPr/>
      </p:nvGrpSpPr>
      <p:grpSpPr>
        <a:xfrm>
          <a:off x="0" y="0"/>
          <a:ext cx="0" cy="0"/>
          <a:chOff x="0" y="0"/>
          <a:chExt cx="0" cy="0"/>
        </a:xfrm>
      </p:grpSpPr>
      <p:sp>
        <p:nvSpPr>
          <p:cNvPr id="97" name="Google Shape;97;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8" name="Google Shape;98;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1600"/>
              </a:spcBef>
              <a:spcAft>
                <a:spcPts val="0"/>
              </a:spcAft>
              <a:buSzPts val="2800"/>
              <a:buNone/>
              <a:defRPr sz="2800"/>
            </a:lvl2pPr>
            <a:lvl3pPr lvl="2" algn="ctr">
              <a:lnSpc>
                <a:spcPct val="100000"/>
              </a:lnSpc>
              <a:spcBef>
                <a:spcPts val="1600"/>
              </a:spcBef>
              <a:spcAft>
                <a:spcPts val="0"/>
              </a:spcAft>
              <a:buSzPts val="2800"/>
              <a:buNone/>
              <a:defRPr sz="2800"/>
            </a:lvl3pPr>
            <a:lvl4pPr lvl="3" algn="ctr">
              <a:lnSpc>
                <a:spcPct val="100000"/>
              </a:lnSpc>
              <a:spcBef>
                <a:spcPts val="1600"/>
              </a:spcBef>
              <a:spcAft>
                <a:spcPts val="0"/>
              </a:spcAft>
              <a:buSzPts val="2800"/>
              <a:buNone/>
              <a:defRPr sz="2800"/>
            </a:lvl4pPr>
            <a:lvl5pPr lvl="4" algn="ctr">
              <a:lnSpc>
                <a:spcPct val="100000"/>
              </a:lnSpc>
              <a:spcBef>
                <a:spcPts val="1600"/>
              </a:spcBef>
              <a:spcAft>
                <a:spcPts val="0"/>
              </a:spcAft>
              <a:buSzPts val="2800"/>
              <a:buNone/>
              <a:defRPr sz="2800"/>
            </a:lvl5pPr>
            <a:lvl6pPr lvl="5" algn="ctr">
              <a:lnSpc>
                <a:spcPct val="100000"/>
              </a:lnSpc>
              <a:spcBef>
                <a:spcPts val="1600"/>
              </a:spcBef>
              <a:spcAft>
                <a:spcPts val="0"/>
              </a:spcAft>
              <a:buSzPts val="2800"/>
              <a:buNone/>
              <a:defRPr sz="2800"/>
            </a:lvl6pPr>
            <a:lvl7pPr lvl="6" algn="ctr">
              <a:lnSpc>
                <a:spcPct val="100000"/>
              </a:lnSpc>
              <a:spcBef>
                <a:spcPts val="1600"/>
              </a:spcBef>
              <a:spcAft>
                <a:spcPts val="0"/>
              </a:spcAft>
              <a:buSzPts val="2800"/>
              <a:buNone/>
              <a:defRPr sz="2800"/>
            </a:lvl7pPr>
            <a:lvl8pPr lvl="7" algn="ctr">
              <a:lnSpc>
                <a:spcPct val="100000"/>
              </a:lnSpc>
              <a:spcBef>
                <a:spcPts val="1600"/>
              </a:spcBef>
              <a:spcAft>
                <a:spcPts val="0"/>
              </a:spcAft>
              <a:buSzPts val="2800"/>
              <a:buNone/>
              <a:defRPr sz="2800"/>
            </a:lvl8pPr>
            <a:lvl9pPr lvl="8" algn="ctr">
              <a:lnSpc>
                <a:spcPct val="100000"/>
              </a:lnSpc>
              <a:spcBef>
                <a:spcPts val="1600"/>
              </a:spcBef>
              <a:spcAft>
                <a:spcPts val="0"/>
              </a:spcAft>
              <a:buSzPts val="2800"/>
              <a:buNone/>
              <a:defRPr sz="2800"/>
            </a:lvl9pPr>
          </a:lstStyle>
          <a:p>
            <a:endParaRPr/>
          </a:p>
        </p:txBody>
      </p:sp>
      <p:sp>
        <p:nvSpPr>
          <p:cNvPr id="99" name="Google Shape;9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57200" y="1285875"/>
            <a:ext cx="8229600" cy="3371850"/>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10/29/24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8239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457200" y="1285875"/>
            <a:ext cx="8229600" cy="3371850"/>
          </a:xfrm>
        </p:spPr>
        <p:txBody>
          <a:bodyPr/>
          <a:lstStyle>
            <a:lvl1pPr marL="0" indent="0">
              <a:spcAft>
                <a:spcPts val="2250"/>
              </a:spcAft>
              <a:buNone/>
              <a:defRPr sz="1800"/>
            </a:lvl1pPr>
            <a:lvl2pPr marL="0" indent="0">
              <a:spcAft>
                <a:spcPts val="2250"/>
              </a:spcAft>
              <a:buNone/>
              <a:defRPr sz="1800"/>
            </a:lvl2pPr>
            <a:lvl3pPr marL="0" indent="0">
              <a:spcAft>
                <a:spcPts val="2250"/>
              </a:spcAft>
              <a:buNone/>
              <a:defRPr sz="1800"/>
            </a:lvl3pPr>
            <a:lvl4pPr marL="0" indent="0">
              <a:spcAft>
                <a:spcPts val="2250"/>
              </a:spcAft>
              <a:buNone/>
              <a:defRPr sz="1800"/>
            </a:lvl4pPr>
            <a:lvl5pPr marL="0" indent="0">
              <a:spcAft>
                <a:spcPts val="2250"/>
              </a:spcAft>
              <a:buNone/>
              <a:defRPr sz="18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10/29/24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8960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 name="Google Shape;21;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2" name="Google Shape;22;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324158"/>
        </a:soli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ctrTitle"/>
          </p:nvPr>
        </p:nvSpPr>
        <p:spPr>
          <a:xfrm>
            <a:off x="706650" y="411425"/>
            <a:ext cx="7730700" cy="1287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Font typeface="Fira Sans"/>
              <a:buNone/>
              <a:defRPr sz="6000" b="1">
                <a:solidFill>
                  <a:schemeClr val="lt1"/>
                </a:solidFill>
                <a:latin typeface="Fira Sans"/>
                <a:ea typeface="Fira Sans"/>
                <a:cs typeface="Fira Sans"/>
                <a:sym typeface="Fira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pic>
        <p:nvPicPr>
          <p:cNvPr id="25" name="Google Shape;25;p6"/>
          <p:cNvPicPr preferRelativeResize="0"/>
          <p:nvPr/>
        </p:nvPicPr>
        <p:blipFill rotWithShape="1">
          <a:blip r:embed="rId2">
            <a:alphaModFix/>
          </a:blip>
          <a:srcRect/>
          <a:stretch/>
        </p:blipFill>
        <p:spPr>
          <a:xfrm>
            <a:off x="1300600" y="1858950"/>
            <a:ext cx="6542801" cy="1425600"/>
          </a:xfrm>
          <a:prstGeom prst="rect">
            <a:avLst/>
          </a:prstGeom>
          <a:noFill/>
          <a:ln>
            <a:noFill/>
          </a:ln>
        </p:spPr>
      </p:pic>
      <p:sp>
        <p:nvSpPr>
          <p:cNvPr id="26" name="Google Shape;26;p6"/>
          <p:cNvSpPr txBox="1"/>
          <p:nvPr/>
        </p:nvSpPr>
        <p:spPr>
          <a:xfrm>
            <a:off x="1512950" y="3755800"/>
            <a:ext cx="6330300" cy="90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p:cSld name="SECTION_HEADER_3">
    <p:bg>
      <p:bgPr>
        <a:solidFill>
          <a:srgbClr val="324158"/>
        </a:solidFill>
        <a:effectLst/>
      </p:bgPr>
    </p:bg>
    <p:spTree>
      <p:nvGrpSpPr>
        <p:cNvPr id="1" name="Shape 28"/>
        <p:cNvGrpSpPr/>
        <p:nvPr/>
      </p:nvGrpSpPr>
      <p:grpSpPr>
        <a:xfrm>
          <a:off x="0" y="0"/>
          <a:ext cx="0" cy="0"/>
          <a:chOff x="0" y="0"/>
          <a:chExt cx="0" cy="0"/>
        </a:xfrm>
      </p:grpSpPr>
      <p:sp>
        <p:nvSpPr>
          <p:cNvPr id="29" name="Google Shape;29;p7"/>
          <p:cNvSpPr txBox="1"/>
          <p:nvPr/>
        </p:nvSpPr>
        <p:spPr>
          <a:xfrm>
            <a:off x="1132350" y="2061225"/>
            <a:ext cx="6879300" cy="96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chemeClr val="lt1"/>
                </a:solidFill>
                <a:latin typeface="Fira Sans"/>
                <a:ea typeface="Fira Sans"/>
                <a:cs typeface="Fira Sans"/>
                <a:sym typeface="Fira Sans"/>
              </a:rPr>
              <a:t>Thank You!</a:t>
            </a:r>
            <a:endParaRPr sz="6000" b="1" i="0" u="none" strike="noStrike" cap="none">
              <a:solidFill>
                <a:schemeClr val="lt1"/>
              </a:solidFill>
              <a:latin typeface="Fira Sans"/>
              <a:ea typeface="Fira Sans"/>
              <a:cs typeface="Fira Sans"/>
              <a:sym typeface="Fira Sans"/>
            </a:endParaRPr>
          </a:p>
        </p:txBody>
      </p:sp>
      <p:sp>
        <p:nvSpPr>
          <p:cNvPr id="30" name="Google Shape;30;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White/Light Blue)(Centered)">
  <p:cSld name="SECTION_HEADER_2">
    <p:bg>
      <p:bgPr>
        <a:solidFill>
          <a:schemeClr val="lt1"/>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1592700"/>
            <a:ext cx="8520600" cy="195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896D2"/>
              </a:buClr>
              <a:buSzPts val="6000"/>
              <a:buFont typeface="Fira Sans"/>
              <a:buNone/>
              <a:defRPr sz="6000" b="1">
                <a:solidFill>
                  <a:srgbClr val="3896D2"/>
                </a:solidFill>
                <a:latin typeface="Fira Sans"/>
                <a:ea typeface="Fira Sans"/>
                <a:cs typeface="Fira Sans"/>
                <a:sym typeface="Fira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3" name="Google Shape;33;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amp; Minimal Text (Centered)">
  <p:cSld name="SECTION_HEADER_2_1">
    <p:bg>
      <p:bgPr>
        <a:solidFill>
          <a:schemeClr val="lt1"/>
        </a:solid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1592700"/>
            <a:ext cx="8520600" cy="195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3896D2"/>
              </a:buClr>
              <a:buSzPts val="6000"/>
              <a:buFont typeface="Fira Sans"/>
              <a:buNone/>
              <a:defRPr sz="6000" b="1">
                <a:solidFill>
                  <a:srgbClr val="3896D2"/>
                </a:solidFill>
                <a:latin typeface="Fira Sans"/>
                <a:ea typeface="Fira Sans"/>
                <a:cs typeface="Fira Sans"/>
                <a:sym typeface="Fira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6" name="Google Shape;36;p9"/>
          <p:cNvSpPr txBox="1">
            <a:spLocks noGrp="1"/>
          </p:cNvSpPr>
          <p:nvPr>
            <p:ph type="subTitle" idx="1"/>
          </p:nvPr>
        </p:nvSpPr>
        <p:spPr>
          <a:xfrm>
            <a:off x="2096875" y="3649625"/>
            <a:ext cx="4923600" cy="4743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400">
                <a:solidFill>
                  <a:srgbClr val="000000"/>
                </a:solidFill>
                <a:latin typeface="Fira Sans"/>
                <a:ea typeface="Fira Sans"/>
                <a:cs typeface="Fira Sans"/>
                <a:sym typeface="Fira Sans"/>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7" name="Google Shape;37;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Title (Top)">
  <p:cSld name="SECTION_HEADER_1">
    <p:bg>
      <p:bgPr>
        <a:solidFill>
          <a:srgbClr val="324158"/>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311700" y="398275"/>
            <a:ext cx="8520600" cy="195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Fira Sans"/>
              <a:buNone/>
              <a:defRPr sz="6000" b="1">
                <a:latin typeface="Fira Sans"/>
                <a:ea typeface="Fira Sans"/>
                <a:cs typeface="Fira Sans"/>
                <a:sym typeface="Fira Sa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 name="Google Shape;40;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column) (Black text)" type="tx">
  <p:cSld name="TITLE_AND_BODY">
    <p:spTree>
      <p:nvGrpSpPr>
        <p:cNvPr id="1" name="Shape 41"/>
        <p:cNvGrpSpPr/>
        <p:nvPr/>
      </p:nvGrpSpPr>
      <p:grpSpPr>
        <a:xfrm>
          <a:off x="0" y="0"/>
          <a:ext cx="0" cy="0"/>
          <a:chOff x="0" y="0"/>
          <a:chExt cx="0" cy="0"/>
        </a:xfrm>
      </p:grpSpPr>
      <p:sp>
        <p:nvSpPr>
          <p:cNvPr id="42" name="Google Shape;42;p11"/>
          <p:cNvSpPr/>
          <p:nvPr/>
        </p:nvSpPr>
        <p:spPr>
          <a:xfrm>
            <a:off x="0" y="0"/>
            <a:ext cx="2309100" cy="5143500"/>
          </a:xfrm>
          <a:prstGeom prst="rect">
            <a:avLst/>
          </a:prstGeom>
          <a:solidFill>
            <a:srgbClr val="3896D2"/>
          </a:solidFill>
          <a:ln>
            <a:noFill/>
          </a:ln>
          <a:effectLst>
            <a:outerShdw blurRad="38100" dist="25400" dir="5400000" rotWithShape="0">
              <a:srgbClr val="000000">
                <a:alpha val="4431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Fira Sans"/>
              <a:ea typeface="Fira Sans"/>
              <a:cs typeface="Fira Sans"/>
              <a:sym typeface="Fira Sans"/>
            </a:endParaRPr>
          </a:p>
        </p:txBody>
      </p:sp>
      <p:sp>
        <p:nvSpPr>
          <p:cNvPr id="43" name="Google Shape;43;p11"/>
          <p:cNvSpPr txBox="1">
            <a:spLocks noGrp="1"/>
          </p:cNvSpPr>
          <p:nvPr>
            <p:ph type="subTitle" idx="1"/>
          </p:nvPr>
        </p:nvSpPr>
        <p:spPr>
          <a:xfrm>
            <a:off x="238800" y="477750"/>
            <a:ext cx="1831500" cy="3936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800"/>
              <a:buNone/>
              <a:defRPr sz="2800" b="1">
                <a:solidFill>
                  <a:schemeClr val="lt1"/>
                </a:solidFill>
                <a:latin typeface="Fira Sans"/>
                <a:ea typeface="Fira Sans"/>
                <a:cs typeface="Fira Sans"/>
                <a:sym typeface="Fira Sans"/>
              </a:defRPr>
            </a:lvl1pPr>
            <a:lvl2pPr lvl="1" algn="l">
              <a:lnSpc>
                <a:spcPct val="115000"/>
              </a:lnSpc>
              <a:spcBef>
                <a:spcPts val="1600"/>
              </a:spcBef>
              <a:spcAft>
                <a:spcPts val="0"/>
              </a:spcAft>
              <a:buSzPts val="1400"/>
              <a:buNone/>
              <a:defRPr>
                <a:latin typeface="Fira Sans"/>
                <a:ea typeface="Fira Sans"/>
                <a:cs typeface="Fira Sans"/>
                <a:sym typeface="Fira Sans"/>
              </a:defRPr>
            </a:lvl2pPr>
            <a:lvl3pPr lvl="2" algn="l">
              <a:lnSpc>
                <a:spcPct val="115000"/>
              </a:lnSpc>
              <a:spcBef>
                <a:spcPts val="1600"/>
              </a:spcBef>
              <a:spcAft>
                <a:spcPts val="0"/>
              </a:spcAft>
              <a:buSzPts val="1400"/>
              <a:buNone/>
              <a:defRPr>
                <a:latin typeface="Fira Sans"/>
                <a:ea typeface="Fira Sans"/>
                <a:cs typeface="Fira Sans"/>
                <a:sym typeface="Fira Sans"/>
              </a:defRPr>
            </a:lvl3pPr>
            <a:lvl4pPr lvl="3" algn="l">
              <a:lnSpc>
                <a:spcPct val="115000"/>
              </a:lnSpc>
              <a:spcBef>
                <a:spcPts val="1600"/>
              </a:spcBef>
              <a:spcAft>
                <a:spcPts val="0"/>
              </a:spcAft>
              <a:buSzPts val="1400"/>
              <a:buNone/>
              <a:defRPr>
                <a:latin typeface="Fira Sans"/>
                <a:ea typeface="Fira Sans"/>
                <a:cs typeface="Fira Sans"/>
                <a:sym typeface="Fira Sans"/>
              </a:defRPr>
            </a:lvl4pPr>
            <a:lvl5pPr lvl="4" algn="l">
              <a:lnSpc>
                <a:spcPct val="115000"/>
              </a:lnSpc>
              <a:spcBef>
                <a:spcPts val="1600"/>
              </a:spcBef>
              <a:spcAft>
                <a:spcPts val="0"/>
              </a:spcAft>
              <a:buSzPts val="1400"/>
              <a:buNone/>
              <a:defRPr>
                <a:latin typeface="Fira Sans"/>
                <a:ea typeface="Fira Sans"/>
                <a:cs typeface="Fira Sans"/>
                <a:sym typeface="Fira Sans"/>
              </a:defRPr>
            </a:lvl5pPr>
            <a:lvl6pPr lvl="5" algn="l">
              <a:lnSpc>
                <a:spcPct val="115000"/>
              </a:lnSpc>
              <a:spcBef>
                <a:spcPts val="1600"/>
              </a:spcBef>
              <a:spcAft>
                <a:spcPts val="0"/>
              </a:spcAft>
              <a:buSzPts val="1400"/>
              <a:buNone/>
              <a:defRPr>
                <a:latin typeface="Fira Sans"/>
                <a:ea typeface="Fira Sans"/>
                <a:cs typeface="Fira Sans"/>
                <a:sym typeface="Fira Sans"/>
              </a:defRPr>
            </a:lvl6pPr>
            <a:lvl7pPr lvl="6" algn="l">
              <a:lnSpc>
                <a:spcPct val="115000"/>
              </a:lnSpc>
              <a:spcBef>
                <a:spcPts val="1600"/>
              </a:spcBef>
              <a:spcAft>
                <a:spcPts val="0"/>
              </a:spcAft>
              <a:buSzPts val="1400"/>
              <a:buNone/>
              <a:defRPr>
                <a:latin typeface="Fira Sans"/>
                <a:ea typeface="Fira Sans"/>
                <a:cs typeface="Fira Sans"/>
                <a:sym typeface="Fira Sans"/>
              </a:defRPr>
            </a:lvl7pPr>
            <a:lvl8pPr lvl="7" algn="l">
              <a:lnSpc>
                <a:spcPct val="115000"/>
              </a:lnSpc>
              <a:spcBef>
                <a:spcPts val="1600"/>
              </a:spcBef>
              <a:spcAft>
                <a:spcPts val="0"/>
              </a:spcAft>
              <a:buSzPts val="1400"/>
              <a:buNone/>
              <a:defRPr>
                <a:latin typeface="Fira Sans"/>
                <a:ea typeface="Fira Sans"/>
                <a:cs typeface="Fira Sans"/>
                <a:sym typeface="Fira Sans"/>
              </a:defRPr>
            </a:lvl8pPr>
            <a:lvl9pPr lvl="8" algn="l">
              <a:lnSpc>
                <a:spcPct val="115000"/>
              </a:lnSpc>
              <a:spcBef>
                <a:spcPts val="1600"/>
              </a:spcBef>
              <a:spcAft>
                <a:spcPts val="1600"/>
              </a:spcAft>
              <a:buSzPts val="1400"/>
              <a:buNone/>
              <a:defRPr>
                <a:latin typeface="Fira Sans"/>
                <a:ea typeface="Fira Sans"/>
                <a:cs typeface="Fira Sans"/>
                <a:sym typeface="Fira Sans"/>
              </a:defRPr>
            </a:lvl9pPr>
          </a:lstStyle>
          <a:p>
            <a:endParaRPr/>
          </a:p>
        </p:txBody>
      </p:sp>
      <p:sp>
        <p:nvSpPr>
          <p:cNvPr id="44" name="Google Shape;44;p11"/>
          <p:cNvSpPr txBox="1">
            <a:spLocks noGrp="1"/>
          </p:cNvSpPr>
          <p:nvPr>
            <p:ph type="body" idx="2"/>
          </p:nvPr>
        </p:nvSpPr>
        <p:spPr>
          <a:xfrm>
            <a:off x="2471825" y="477750"/>
            <a:ext cx="5700000" cy="4339800"/>
          </a:xfrm>
          <a:prstGeom prst="rect">
            <a:avLst/>
          </a:prstGeom>
          <a:noFill/>
          <a:ln>
            <a:noFill/>
          </a:ln>
        </p:spPr>
        <p:txBody>
          <a:bodyPr spcFirstLastPara="1" wrap="square" lIns="91425" tIns="91425" rIns="91425" bIns="91425" anchor="t" anchorCtr="0">
            <a:noAutofit/>
          </a:bodyPr>
          <a:lstStyle>
            <a:lvl1pPr marL="457200" lvl="0" indent="-393700" algn="l">
              <a:lnSpc>
                <a:spcPct val="115000"/>
              </a:lnSpc>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marL="914400" lvl="1"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marL="1371600" lvl="2"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marL="1828800" lvl="3"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marL="2286000" lvl="4"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marL="2743200" lvl="5"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marL="3200400" lvl="6"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marL="3657600" lvl="7" indent="-393700" algn="l">
              <a:lnSpc>
                <a:spcPct val="115000"/>
              </a:lnSpc>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marL="4114800" lvl="8" indent="-393700" algn="l">
              <a:lnSpc>
                <a:spcPct val="115000"/>
              </a:lnSpc>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a:endParaRPr/>
          </a:p>
        </p:txBody>
      </p:sp>
      <p:sp>
        <p:nvSpPr>
          <p:cNvPr id="45" name="Google Shape;45;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32415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896D2"/>
              </a:buClr>
              <a:buSzPts val="2800"/>
              <a:buFont typeface="Fira Sans"/>
              <a:buNone/>
              <a:defRPr sz="2800" b="0" i="0" u="none" strike="noStrike" cap="none">
                <a:solidFill>
                  <a:srgbClr val="3896D2"/>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0" i="0" u="none" strike="noStrike" cap="none">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FFFFF"/>
              </a:buClr>
              <a:buSzPts val="1800"/>
              <a:buFont typeface="Fira Sans"/>
              <a:buChar char="●"/>
              <a:defRPr sz="1800" b="0" i="0" u="none" strike="noStrike" cap="none">
                <a:solidFill>
                  <a:srgbClr val="FFFFFF"/>
                </a:solidFill>
                <a:latin typeface="Fira Sans"/>
                <a:ea typeface="Fira Sans"/>
                <a:cs typeface="Fira Sans"/>
                <a:sym typeface="Fira Sans"/>
              </a:defRPr>
            </a:lvl1pPr>
            <a:lvl2pPr marL="914400" marR="0" lvl="1"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2pPr>
            <a:lvl3pPr marL="1371600" marR="0" lvl="2"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3pPr>
            <a:lvl4pPr marL="1828800" marR="0" lvl="3"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4pPr>
            <a:lvl5pPr marL="2286000" marR="0" lvl="4"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5pPr>
            <a:lvl6pPr marL="2743200" marR="0" lvl="5"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6pPr>
            <a:lvl7pPr marL="3200400" marR="0" lvl="6"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7pPr>
            <a:lvl8pPr marL="3657600" marR="0" lvl="7" indent="-317500" algn="l" rtl="0">
              <a:lnSpc>
                <a:spcPct val="115000"/>
              </a:lnSpc>
              <a:spcBef>
                <a:spcPts val="1600"/>
              </a:spcBef>
              <a:spcAft>
                <a:spcPts val="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rgbClr val="FFFFFF"/>
              </a:buClr>
              <a:buSzPts val="1400"/>
              <a:buFont typeface="Fira Sans"/>
              <a:buChar char="■"/>
              <a:defRPr sz="1400" b="0" i="0" u="none" strike="noStrike" cap="none">
                <a:solidFill>
                  <a:srgbClr val="FFFFFF"/>
                </a:solidFill>
                <a:latin typeface="Fira Sans"/>
                <a:ea typeface="Fira Sans"/>
                <a:cs typeface="Fira Sans"/>
                <a:sym typeface="Fira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FFFFF"/>
                </a:solidFill>
                <a:latin typeface="Fira Sans"/>
                <a:ea typeface="Fira Sans"/>
                <a:cs typeface="Fira Sans"/>
                <a:sym typeface="Fira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97" r:id="rId22"/>
    <p:sldLayoutId id="214748369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3.pn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21.xml"/><Relationship Id="rId16" Type="http://schemas.openxmlformats.org/officeDocument/2006/relationships/image" Target="../media/image39.png"/><Relationship Id="rId20" Type="http://schemas.openxmlformats.org/officeDocument/2006/relationships/image" Target="../media/image25.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5.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36.sv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1.jpe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36.sv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30.svg"/><Relationship Id="rId11" Type="http://schemas.openxmlformats.org/officeDocument/2006/relationships/image" Target="../media/image36.sv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55.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8"/>
          <p:cNvSpPr txBox="1">
            <a:spLocks noGrp="1"/>
          </p:cNvSpPr>
          <p:nvPr>
            <p:ph type="title"/>
          </p:nvPr>
        </p:nvSpPr>
        <p:spPr>
          <a:xfrm>
            <a:off x="455100" y="1108385"/>
            <a:ext cx="82338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4800" dirty="0"/>
              <a:t>DevOps Overview</a:t>
            </a:r>
            <a:br>
              <a:rPr lang="en-US" sz="4800" dirty="0"/>
            </a:br>
            <a:br>
              <a:rPr lang="en" sz="3000" b="1" dirty="0"/>
            </a:br>
            <a:br>
              <a:rPr lang="en" sz="3000" b="1" dirty="0"/>
            </a:br>
            <a:r>
              <a:rPr lang="en" sz="3000" b="1" dirty="0">
                <a:solidFill>
                  <a:schemeClr val="lt1"/>
                </a:solidFill>
              </a:rPr>
              <a:t>Instructor: David Ernst</a:t>
            </a:r>
            <a:endParaRPr sz="30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7D9A4E-865C-0D4F-9A0E-99AB90A76011}"/>
              </a:ext>
            </a:extLst>
          </p:cNvPr>
          <p:cNvSpPr>
            <a:spLocks noGrp="1"/>
          </p:cNvSpPr>
          <p:nvPr>
            <p:ph type="title" idx="4294967295"/>
          </p:nvPr>
        </p:nvSpPr>
        <p:spPr>
          <a:xfrm>
            <a:off x="294894" y="294895"/>
            <a:ext cx="8443913" cy="545306"/>
          </a:xfrm>
        </p:spPr>
        <p:txBody>
          <a:bodyPr/>
          <a:lstStyle/>
          <a:p>
            <a:r>
              <a:rPr lang="en-US" dirty="0"/>
              <a:t>Breaking things down</a:t>
            </a:r>
          </a:p>
        </p:txBody>
      </p:sp>
      <p:sp>
        <p:nvSpPr>
          <p:cNvPr id="8" name="Text Placeholder 7">
            <a:extLst>
              <a:ext uri="{FF2B5EF4-FFF2-40B4-BE49-F238E27FC236}">
                <a16:creationId xmlns:a16="http://schemas.microsoft.com/office/drawing/2014/main" id="{0990CFDB-0391-D84C-989E-2946BB8269DA}"/>
              </a:ext>
            </a:extLst>
          </p:cNvPr>
          <p:cNvSpPr>
            <a:spLocks noGrp="1"/>
          </p:cNvSpPr>
          <p:nvPr>
            <p:ph type="body" sz="quarter" idx="4294967295"/>
          </p:nvPr>
        </p:nvSpPr>
        <p:spPr>
          <a:xfrm>
            <a:off x="516350" y="990672"/>
            <a:ext cx="4000500" cy="577454"/>
          </a:xfrm>
        </p:spPr>
        <p:txBody>
          <a:bodyPr/>
          <a:lstStyle/>
          <a:p>
            <a:pPr marL="114300" indent="0">
              <a:buNone/>
            </a:pPr>
            <a:r>
              <a:rPr lang="en-US" sz="2000" dirty="0"/>
              <a:t>Principles</a:t>
            </a:r>
          </a:p>
          <a:p>
            <a:pPr marL="114300" indent="0">
              <a:buNone/>
            </a:pPr>
            <a:endParaRPr lang="en-US" sz="2000" dirty="0"/>
          </a:p>
          <a:p>
            <a:pPr marL="214304" indent="-214304">
              <a:buFont typeface="Arial" panose="020B0604020202020204" pitchFamily="34" charset="0"/>
              <a:buChar char="•"/>
            </a:pPr>
            <a:r>
              <a:rPr lang="en-US" sz="1500" dirty="0"/>
              <a:t>Make units a small as possible</a:t>
            </a:r>
          </a:p>
          <a:p>
            <a:pPr marL="214304" indent="-214304">
              <a:buFont typeface="Arial" panose="020B0604020202020204" pitchFamily="34" charset="0"/>
              <a:buChar char="•"/>
            </a:pPr>
            <a:endParaRPr lang="en-US" sz="1500" dirty="0">
              <a:solidFill>
                <a:schemeClr val="bg1"/>
              </a:solidFill>
            </a:endParaRPr>
          </a:p>
          <a:p>
            <a:pPr marL="214304" indent="-214304">
              <a:buFont typeface="Arial" panose="020B0604020202020204" pitchFamily="34" charset="0"/>
              <a:buChar char="•"/>
            </a:pPr>
            <a:r>
              <a:rPr lang="en-US" sz="1500" dirty="0">
                <a:solidFill>
                  <a:schemeClr val="bg1"/>
                </a:solidFill>
              </a:rPr>
              <a:t>Create data domains</a:t>
            </a:r>
            <a:br>
              <a:rPr lang="en-US" sz="1500" dirty="0">
                <a:solidFill>
                  <a:schemeClr val="bg1"/>
                </a:solidFill>
              </a:rPr>
            </a:br>
            <a:endParaRPr lang="en-US" sz="1500" dirty="0">
              <a:solidFill>
                <a:schemeClr val="bg1"/>
              </a:solidFill>
            </a:endParaRPr>
          </a:p>
          <a:p>
            <a:pPr marL="214304" indent="-214304">
              <a:buFont typeface="Arial" panose="020B0604020202020204" pitchFamily="34" charset="0"/>
              <a:buChar char="•"/>
            </a:pPr>
            <a:r>
              <a:rPr lang="en-US" sz="1500" dirty="0">
                <a:solidFill>
                  <a:schemeClr val="bg1"/>
                </a:solidFill>
              </a:rPr>
              <a:t>De-couple based on scaling factors, </a:t>
            </a:r>
            <a:br>
              <a:rPr lang="en-US" sz="1500" dirty="0">
                <a:solidFill>
                  <a:schemeClr val="bg1"/>
                </a:solidFill>
              </a:rPr>
            </a:br>
            <a:r>
              <a:rPr lang="en-US" sz="1500" dirty="0">
                <a:solidFill>
                  <a:schemeClr val="bg1"/>
                </a:solidFill>
              </a:rPr>
              <a:t>not functions</a:t>
            </a:r>
          </a:p>
          <a:p>
            <a:pPr marL="214304" indent="-214304">
              <a:buFont typeface="Arial" panose="020B0604020202020204" pitchFamily="34" charset="0"/>
              <a:buChar char="•"/>
            </a:pPr>
            <a:endParaRPr lang="en-US" sz="1500" dirty="0">
              <a:solidFill>
                <a:schemeClr val="bg1"/>
              </a:solidFill>
            </a:endParaRPr>
          </a:p>
          <a:p>
            <a:pPr marL="214304" indent="-214304">
              <a:buFont typeface="Arial" panose="020B0604020202020204" pitchFamily="34" charset="0"/>
              <a:buChar char="•"/>
            </a:pPr>
            <a:r>
              <a:rPr lang="en-US" sz="1500" dirty="0">
                <a:solidFill>
                  <a:schemeClr val="bg1"/>
                </a:solidFill>
              </a:rPr>
              <a:t>Each service operates independently </a:t>
            </a:r>
          </a:p>
          <a:p>
            <a:pPr marL="214304" indent="-214304">
              <a:buFont typeface="Arial" panose="020B0604020202020204" pitchFamily="34" charset="0"/>
              <a:buChar char="•"/>
            </a:pPr>
            <a:endParaRPr lang="en-US" sz="1250" dirty="0">
              <a:solidFill>
                <a:schemeClr val="bg1"/>
              </a:solidFill>
            </a:endParaRPr>
          </a:p>
          <a:p>
            <a:pPr marL="214304" indent="-214304">
              <a:buFont typeface="Arial" panose="020B0604020202020204" pitchFamily="34" charset="0"/>
              <a:buChar char="•"/>
            </a:pPr>
            <a:r>
              <a:rPr lang="en-US" sz="1500" dirty="0">
                <a:solidFill>
                  <a:schemeClr val="bg1"/>
                </a:solidFill>
              </a:rPr>
              <a:t>APIs (contracts) between services</a:t>
            </a:r>
          </a:p>
          <a:p>
            <a:pPr marL="214304" indent="-214304">
              <a:buFont typeface="Arial" panose="020B0604020202020204" pitchFamily="34" charset="0"/>
              <a:buChar char="•"/>
            </a:pPr>
            <a:endParaRPr lang="en-US" sz="1500" dirty="0"/>
          </a:p>
        </p:txBody>
      </p:sp>
      <p:grpSp>
        <p:nvGrpSpPr>
          <p:cNvPr id="5" name="Group 4">
            <a:extLst>
              <a:ext uri="{FF2B5EF4-FFF2-40B4-BE49-F238E27FC236}">
                <a16:creationId xmlns:a16="http://schemas.microsoft.com/office/drawing/2014/main" id="{099AADAC-7FEE-4F11-BA61-34C72F8B1010}"/>
              </a:ext>
            </a:extLst>
          </p:cNvPr>
          <p:cNvGrpSpPr/>
          <p:nvPr/>
        </p:nvGrpSpPr>
        <p:grpSpPr>
          <a:xfrm>
            <a:off x="4447402" y="4395897"/>
            <a:ext cx="3759980" cy="323165"/>
            <a:chOff x="754698" y="6464234"/>
            <a:chExt cx="6015966" cy="517063"/>
          </a:xfrm>
        </p:grpSpPr>
        <p:sp>
          <p:nvSpPr>
            <p:cNvPr id="137" name="TextBox 136">
              <a:extLst>
                <a:ext uri="{FF2B5EF4-FFF2-40B4-BE49-F238E27FC236}">
                  <a16:creationId xmlns:a16="http://schemas.microsoft.com/office/drawing/2014/main" id="{E6247FBE-7F73-A04D-A2CE-C42E7A3E162B}"/>
                </a:ext>
              </a:extLst>
            </p:cNvPr>
            <p:cNvSpPr txBox="1"/>
            <p:nvPr/>
          </p:nvSpPr>
          <p:spPr>
            <a:xfrm>
              <a:off x="1340461" y="6464234"/>
              <a:ext cx="5430203" cy="51706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spcBef>
                  <a:spcPct val="20000"/>
                </a:spcBef>
              </a:pPr>
              <a:r>
                <a:rPr lang="en-US" sz="1500" b="1" dirty="0">
                  <a:solidFill>
                    <a:schemeClr val="accent1"/>
                  </a:solidFill>
                  <a:cs typeface="Amazon Ember Regular" charset="0"/>
                </a:rPr>
                <a:t>This led to changes in organization</a:t>
              </a:r>
            </a:p>
          </p:txBody>
        </p:sp>
        <p:sp>
          <p:nvSpPr>
            <p:cNvPr id="127" name="Freeform 34">
              <a:extLst>
                <a:ext uri="{FF2B5EF4-FFF2-40B4-BE49-F238E27FC236}">
                  <a16:creationId xmlns:a16="http://schemas.microsoft.com/office/drawing/2014/main" id="{82B2E221-1BDD-450C-94CB-E9197CFAFC1E}"/>
                </a:ext>
              </a:extLst>
            </p:cNvPr>
            <p:cNvSpPr>
              <a:spLocks/>
            </p:cNvSpPr>
            <p:nvPr/>
          </p:nvSpPr>
          <p:spPr bwMode="auto">
            <a:xfrm>
              <a:off x="754698" y="6487132"/>
              <a:ext cx="464502" cy="349414"/>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spTree>
    <p:extLst>
      <p:ext uri="{BB962C8B-B14F-4D97-AF65-F5344CB8AC3E}">
        <p14:creationId xmlns:p14="http://schemas.microsoft.com/office/powerpoint/2010/main" val="109290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03038 3.58025E-6 L -3.40278E-6 3.58025E-6 " pathEditMode="relative" rAng="0" ptsTypes="AA">
                                      <p:cBhvr>
                                        <p:cTn id="9" dur="600" fill="hold"/>
                                        <p:tgtEl>
                                          <p:spTgt spid="8"/>
                                        </p:tgtEl>
                                        <p:attrNameLst>
                                          <p:attrName>ppt_x</p:attrName>
                                          <p:attrName>ppt_y</p:attrName>
                                        </p:attrNameLst>
                                      </p:cBhvr>
                                      <p:rCtr x="1519"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nodeType="withEffect">
                                  <p:stCondLst>
                                    <p:cond delay="0"/>
                                  </p:stCondLst>
                                  <p:childTnLst>
                                    <p:animMotion origin="layout" path="M -0.03038 3.58025E-6 L -3.40278E-6 3.58025E-6 " pathEditMode="relative" rAng="0" ptsTypes="AA">
                                      <p:cBhvr>
                                        <p:cTn id="16" dur="600" fill="hold"/>
                                        <p:tgtEl>
                                          <p:spTgt spid="5"/>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10C74FCB-5CEF-4D8E-B8C4-4DAD3D3D8F9B}"/>
              </a:ext>
            </a:extLst>
          </p:cNvPr>
          <p:cNvGrpSpPr/>
          <p:nvPr/>
        </p:nvGrpSpPr>
        <p:grpSpPr>
          <a:xfrm rot="900000">
            <a:off x="2480502" y="1767019"/>
            <a:ext cx="1505779" cy="1343363"/>
            <a:chOff x="5325653" y="2441164"/>
            <a:chExt cx="4102085" cy="3659627"/>
          </a:xfrm>
        </p:grpSpPr>
        <p:sp>
          <p:nvSpPr>
            <p:cNvPr id="120" name="Freeform: Shape 119">
              <a:extLst>
                <a:ext uri="{FF2B5EF4-FFF2-40B4-BE49-F238E27FC236}">
                  <a16:creationId xmlns:a16="http://schemas.microsoft.com/office/drawing/2014/main" id="{3FBEC5F9-5CD6-4235-BEDC-7D0F9415CD36}"/>
                </a:ext>
              </a:extLst>
            </p:cNvPr>
            <p:cNvSpPr/>
            <p:nvPr/>
          </p:nvSpPr>
          <p:spPr>
            <a:xfrm rot="18900000" flipV="1">
              <a:off x="7616306"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1" name="Freeform: Shape 120">
              <a:extLst>
                <a:ext uri="{FF2B5EF4-FFF2-40B4-BE49-F238E27FC236}">
                  <a16:creationId xmlns:a16="http://schemas.microsoft.com/office/drawing/2014/main" id="{B17545A6-3DBD-4179-8BF0-2A2BF4D6DA9D}"/>
                </a:ext>
              </a:extLst>
            </p:cNvPr>
            <p:cNvSpPr/>
            <p:nvPr/>
          </p:nvSpPr>
          <p:spPr>
            <a:xfrm rot="16200000" flipV="1">
              <a:off x="7133707"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2" name="Freeform: Shape 121">
              <a:extLst>
                <a:ext uri="{FF2B5EF4-FFF2-40B4-BE49-F238E27FC236}">
                  <a16:creationId xmlns:a16="http://schemas.microsoft.com/office/drawing/2014/main" id="{7AA550B9-3976-4A42-9785-709739110894}"/>
                </a:ext>
              </a:extLst>
            </p:cNvPr>
            <p:cNvSpPr/>
            <p:nvPr/>
          </p:nvSpPr>
          <p:spPr>
            <a:xfrm rot="5400000">
              <a:off x="7133707"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3" name="Freeform: Shape 122">
              <a:extLst>
                <a:ext uri="{FF2B5EF4-FFF2-40B4-BE49-F238E27FC236}">
                  <a16:creationId xmlns:a16="http://schemas.microsoft.com/office/drawing/2014/main" id="{53A9DAE9-23C1-4B12-A4F8-093599B83868}"/>
                </a:ext>
              </a:extLst>
            </p:cNvPr>
            <p:cNvSpPr/>
            <p:nvPr/>
          </p:nvSpPr>
          <p:spPr>
            <a:xfrm rot="2700000" flipH="1" flipV="1">
              <a:off x="5325653"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4" name="Freeform: Shape 123">
              <a:extLst>
                <a:ext uri="{FF2B5EF4-FFF2-40B4-BE49-F238E27FC236}">
                  <a16:creationId xmlns:a16="http://schemas.microsoft.com/office/drawing/2014/main" id="{47A9F460-E12D-4B9D-B349-766F23972DB3}"/>
                </a:ext>
              </a:extLst>
            </p:cNvPr>
            <p:cNvSpPr/>
            <p:nvPr/>
          </p:nvSpPr>
          <p:spPr>
            <a:xfrm rot="5400000" flipH="1" flipV="1">
              <a:off x="5808252"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5" name="Freeform: Shape 124">
              <a:extLst>
                <a:ext uri="{FF2B5EF4-FFF2-40B4-BE49-F238E27FC236}">
                  <a16:creationId xmlns:a16="http://schemas.microsoft.com/office/drawing/2014/main" id="{601D3C91-7E5D-4DE7-8287-B7B4FC60ADF6}"/>
                </a:ext>
              </a:extLst>
            </p:cNvPr>
            <p:cNvSpPr/>
            <p:nvPr/>
          </p:nvSpPr>
          <p:spPr>
            <a:xfrm rot="18900000" flipH="1">
              <a:off x="5325653"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6" name="Freeform: Shape 125">
              <a:extLst>
                <a:ext uri="{FF2B5EF4-FFF2-40B4-BE49-F238E27FC236}">
                  <a16:creationId xmlns:a16="http://schemas.microsoft.com/office/drawing/2014/main" id="{666EA266-CA47-466C-BDC4-ED6BBBA63782}"/>
                </a:ext>
              </a:extLst>
            </p:cNvPr>
            <p:cNvSpPr/>
            <p:nvPr/>
          </p:nvSpPr>
          <p:spPr>
            <a:xfrm rot="16200000" flipH="1">
              <a:off x="5808252"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7" name="Oval 126">
              <a:extLst>
                <a:ext uri="{FF2B5EF4-FFF2-40B4-BE49-F238E27FC236}">
                  <a16:creationId xmlns:a16="http://schemas.microsoft.com/office/drawing/2014/main" id="{F95BF7B9-66FB-47B0-A5B3-8ED6089DC42D}"/>
                </a:ext>
              </a:extLst>
            </p:cNvPr>
            <p:cNvSpPr/>
            <p:nvPr/>
          </p:nvSpPr>
          <p:spPr>
            <a:xfrm>
              <a:off x="8084457" y="3831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128" name="Oval 127">
              <a:extLst>
                <a:ext uri="{FF2B5EF4-FFF2-40B4-BE49-F238E27FC236}">
                  <a16:creationId xmlns:a16="http://schemas.microsoft.com/office/drawing/2014/main" id="{57068BA1-1CBC-4B75-94AA-34C1BEF38FE2}"/>
                </a:ext>
              </a:extLst>
            </p:cNvPr>
            <p:cNvSpPr/>
            <p:nvPr/>
          </p:nvSpPr>
          <p:spPr>
            <a:xfrm>
              <a:off x="5935617" y="3450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129" name="Oval 128">
              <a:extLst>
                <a:ext uri="{FF2B5EF4-FFF2-40B4-BE49-F238E27FC236}">
                  <a16:creationId xmlns:a16="http://schemas.microsoft.com/office/drawing/2014/main" id="{1FCA14F6-86DF-402F-BE40-E9851DDA03CB}"/>
                </a:ext>
              </a:extLst>
            </p:cNvPr>
            <p:cNvSpPr/>
            <p:nvPr/>
          </p:nvSpPr>
          <p:spPr>
            <a:xfrm>
              <a:off x="6385197" y="448709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130" name="Oval 129">
              <a:extLst>
                <a:ext uri="{FF2B5EF4-FFF2-40B4-BE49-F238E27FC236}">
                  <a16:creationId xmlns:a16="http://schemas.microsoft.com/office/drawing/2014/main" id="{B77972EA-D615-4CC6-B69E-E16DE438ACE0}"/>
                </a:ext>
              </a:extLst>
            </p:cNvPr>
            <p:cNvSpPr/>
            <p:nvPr/>
          </p:nvSpPr>
          <p:spPr>
            <a:xfrm>
              <a:off x="7590354" y="28024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1" name="Oval 130">
              <a:extLst>
                <a:ext uri="{FF2B5EF4-FFF2-40B4-BE49-F238E27FC236}">
                  <a16:creationId xmlns:a16="http://schemas.microsoft.com/office/drawing/2014/main" id="{65F4D834-008B-4E79-910C-D8625DFAAAC5}"/>
                </a:ext>
              </a:extLst>
            </p:cNvPr>
            <p:cNvSpPr/>
            <p:nvPr/>
          </p:nvSpPr>
          <p:spPr>
            <a:xfrm>
              <a:off x="8004691" y="29739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2" name="Oval 131">
              <a:extLst>
                <a:ext uri="{FF2B5EF4-FFF2-40B4-BE49-F238E27FC236}">
                  <a16:creationId xmlns:a16="http://schemas.microsoft.com/office/drawing/2014/main" id="{6718E7F2-7B27-412F-AF3F-011E83AFE01B}"/>
                </a:ext>
              </a:extLst>
            </p:cNvPr>
            <p:cNvSpPr/>
            <p:nvPr/>
          </p:nvSpPr>
          <p:spPr>
            <a:xfrm>
              <a:off x="7623691" y="3345424"/>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3" name="Oval 132">
              <a:extLst>
                <a:ext uri="{FF2B5EF4-FFF2-40B4-BE49-F238E27FC236}">
                  <a16:creationId xmlns:a16="http://schemas.microsoft.com/office/drawing/2014/main" id="{EFA8038B-65BF-4F30-B8FA-ACA9D729B5E0}"/>
                </a:ext>
              </a:extLst>
            </p:cNvPr>
            <p:cNvSpPr/>
            <p:nvPr/>
          </p:nvSpPr>
          <p:spPr>
            <a:xfrm>
              <a:off x="5752029" y="39073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4" name="Oval 133">
              <a:extLst>
                <a:ext uri="{FF2B5EF4-FFF2-40B4-BE49-F238E27FC236}">
                  <a16:creationId xmlns:a16="http://schemas.microsoft.com/office/drawing/2014/main" id="{B12B34A6-B8E5-4716-A6F7-45FA94AD9163}"/>
                </a:ext>
              </a:extLst>
            </p:cNvPr>
            <p:cNvSpPr/>
            <p:nvPr/>
          </p:nvSpPr>
          <p:spPr>
            <a:xfrm>
              <a:off x="6371154" y="39264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5" name="Oval 134">
              <a:extLst>
                <a:ext uri="{FF2B5EF4-FFF2-40B4-BE49-F238E27FC236}">
                  <a16:creationId xmlns:a16="http://schemas.microsoft.com/office/drawing/2014/main" id="{BC1B1F24-FEBD-4691-9257-3478B91597F1}"/>
                </a:ext>
              </a:extLst>
            </p:cNvPr>
            <p:cNvSpPr/>
            <p:nvPr/>
          </p:nvSpPr>
          <p:spPr>
            <a:xfrm>
              <a:off x="5850454" y="44852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6" name="Oval 135">
              <a:extLst>
                <a:ext uri="{FF2B5EF4-FFF2-40B4-BE49-F238E27FC236}">
                  <a16:creationId xmlns:a16="http://schemas.microsoft.com/office/drawing/2014/main" id="{93DF2FFD-5D3A-4FC8-80BD-F84BD76D968D}"/>
                </a:ext>
              </a:extLst>
            </p:cNvPr>
            <p:cNvSpPr/>
            <p:nvPr/>
          </p:nvSpPr>
          <p:spPr>
            <a:xfrm>
              <a:off x="6053654" y="48979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7" name="Oval 136">
              <a:extLst>
                <a:ext uri="{FF2B5EF4-FFF2-40B4-BE49-F238E27FC236}">
                  <a16:creationId xmlns:a16="http://schemas.microsoft.com/office/drawing/2014/main" id="{1D282DDB-B2A8-4AF1-A415-E36EAC711587}"/>
                </a:ext>
              </a:extLst>
            </p:cNvPr>
            <p:cNvSpPr/>
            <p:nvPr/>
          </p:nvSpPr>
          <p:spPr>
            <a:xfrm>
              <a:off x="6917254" y="50376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38" name="Oval 137">
              <a:extLst>
                <a:ext uri="{FF2B5EF4-FFF2-40B4-BE49-F238E27FC236}">
                  <a16:creationId xmlns:a16="http://schemas.microsoft.com/office/drawing/2014/main" id="{2E280405-7C6A-4884-BF2E-2A836A1487B6}"/>
                </a:ext>
              </a:extLst>
            </p:cNvPr>
            <p:cNvSpPr/>
            <p:nvPr/>
          </p:nvSpPr>
          <p:spPr>
            <a:xfrm>
              <a:off x="6974404" y="5488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139" name="Group 138">
              <a:extLst>
                <a:ext uri="{FF2B5EF4-FFF2-40B4-BE49-F238E27FC236}">
                  <a16:creationId xmlns:a16="http://schemas.microsoft.com/office/drawing/2014/main" id="{320D55D4-00B2-4C52-B344-0183EC922720}"/>
                </a:ext>
              </a:extLst>
            </p:cNvPr>
            <p:cNvGrpSpPr/>
            <p:nvPr/>
          </p:nvGrpSpPr>
          <p:grpSpPr>
            <a:xfrm>
              <a:off x="8171682" y="3688759"/>
              <a:ext cx="1256056" cy="1764642"/>
              <a:chOff x="7870599" y="3599549"/>
              <a:chExt cx="1256056" cy="1764642"/>
            </a:xfrm>
          </p:grpSpPr>
          <p:sp>
            <p:nvSpPr>
              <p:cNvPr id="149" name="Freeform: Shape 148">
                <a:extLst>
                  <a:ext uri="{FF2B5EF4-FFF2-40B4-BE49-F238E27FC236}">
                    <a16:creationId xmlns:a16="http://schemas.microsoft.com/office/drawing/2014/main" id="{293E36EB-3597-493E-8BDE-0DA9D3E4116F}"/>
                  </a:ext>
                </a:extLst>
              </p:cNvPr>
              <p:cNvSpPr/>
              <p:nvPr/>
            </p:nvSpPr>
            <p:spPr>
              <a:xfrm rot="2700000">
                <a:off x="7616306"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50" name="Oval 149">
                <a:extLst>
                  <a:ext uri="{FF2B5EF4-FFF2-40B4-BE49-F238E27FC236}">
                    <a16:creationId xmlns:a16="http://schemas.microsoft.com/office/drawing/2014/main" id="{C751324B-A6CD-4DE3-A8BF-8BD6D9F35E2F}"/>
                  </a:ext>
                </a:extLst>
              </p:cNvPr>
              <p:cNvSpPr/>
              <p:nvPr/>
            </p:nvSpPr>
            <p:spPr>
              <a:xfrm>
                <a:off x="7996754" y="45614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51" name="Oval 150">
                <a:extLst>
                  <a:ext uri="{FF2B5EF4-FFF2-40B4-BE49-F238E27FC236}">
                    <a16:creationId xmlns:a16="http://schemas.microsoft.com/office/drawing/2014/main" id="{90624ABC-84B5-4BFA-81FD-87699AA88201}"/>
                  </a:ext>
                </a:extLst>
              </p:cNvPr>
              <p:cNvSpPr/>
              <p:nvPr/>
            </p:nvSpPr>
            <p:spPr>
              <a:xfrm>
                <a:off x="8682554" y="45931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52" name="Oval 151">
                <a:extLst>
                  <a:ext uri="{FF2B5EF4-FFF2-40B4-BE49-F238E27FC236}">
                    <a16:creationId xmlns:a16="http://schemas.microsoft.com/office/drawing/2014/main" id="{6DB86A30-41F1-412E-9A0F-32E90D00F3EE}"/>
                  </a:ext>
                </a:extLst>
              </p:cNvPr>
              <p:cNvSpPr/>
              <p:nvPr/>
            </p:nvSpPr>
            <p:spPr>
              <a:xfrm>
                <a:off x="8517454" y="49741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sp>
          <p:nvSpPr>
            <p:cNvPr id="140" name="Oval 139">
              <a:extLst>
                <a:ext uri="{FF2B5EF4-FFF2-40B4-BE49-F238E27FC236}">
                  <a16:creationId xmlns:a16="http://schemas.microsoft.com/office/drawing/2014/main" id="{C3ED1877-C56F-4050-A595-D46D19685A9B}"/>
                </a:ext>
              </a:extLst>
            </p:cNvPr>
            <p:cNvSpPr/>
            <p:nvPr/>
          </p:nvSpPr>
          <p:spPr>
            <a:xfrm>
              <a:off x="8580954" y="34692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1" name="Oval 140">
              <a:extLst>
                <a:ext uri="{FF2B5EF4-FFF2-40B4-BE49-F238E27FC236}">
                  <a16:creationId xmlns:a16="http://schemas.microsoft.com/office/drawing/2014/main" id="{487BF3BE-C6C9-4776-B6C0-3685E37E02A7}"/>
                </a:ext>
              </a:extLst>
            </p:cNvPr>
            <p:cNvSpPr/>
            <p:nvPr/>
          </p:nvSpPr>
          <p:spPr>
            <a:xfrm>
              <a:off x="8498404" y="39708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2" name="Oval 141">
              <a:extLst>
                <a:ext uri="{FF2B5EF4-FFF2-40B4-BE49-F238E27FC236}">
                  <a16:creationId xmlns:a16="http://schemas.microsoft.com/office/drawing/2014/main" id="{8974C992-9550-494B-B33F-9391FB8E627C}"/>
                </a:ext>
              </a:extLst>
            </p:cNvPr>
            <p:cNvSpPr/>
            <p:nvPr/>
          </p:nvSpPr>
          <p:spPr>
            <a:xfrm>
              <a:off x="6903357" y="335552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143" name="Oval 142">
              <a:extLst>
                <a:ext uri="{FF2B5EF4-FFF2-40B4-BE49-F238E27FC236}">
                  <a16:creationId xmlns:a16="http://schemas.microsoft.com/office/drawing/2014/main" id="{131E153B-292C-4E93-B915-4D9712240844}"/>
                </a:ext>
              </a:extLst>
            </p:cNvPr>
            <p:cNvSpPr/>
            <p:nvPr/>
          </p:nvSpPr>
          <p:spPr>
            <a:xfrm>
              <a:off x="6625154" y="29358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4" name="Oval 143">
              <a:extLst>
                <a:ext uri="{FF2B5EF4-FFF2-40B4-BE49-F238E27FC236}">
                  <a16:creationId xmlns:a16="http://schemas.microsoft.com/office/drawing/2014/main" id="{C96C961F-6182-4781-A880-BD57A4D0848C}"/>
                </a:ext>
              </a:extLst>
            </p:cNvPr>
            <p:cNvSpPr/>
            <p:nvPr/>
          </p:nvSpPr>
          <p:spPr>
            <a:xfrm>
              <a:off x="6999804" y="281519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5" name="Oval 144">
              <a:extLst>
                <a:ext uri="{FF2B5EF4-FFF2-40B4-BE49-F238E27FC236}">
                  <a16:creationId xmlns:a16="http://schemas.microsoft.com/office/drawing/2014/main" id="{9D5E30E4-75C9-49EF-B505-B51649E75B36}"/>
                </a:ext>
              </a:extLst>
            </p:cNvPr>
            <p:cNvSpPr/>
            <p:nvPr/>
          </p:nvSpPr>
          <p:spPr>
            <a:xfrm>
              <a:off x="7995557" y="54573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146" name="Oval 145">
              <a:extLst>
                <a:ext uri="{FF2B5EF4-FFF2-40B4-BE49-F238E27FC236}">
                  <a16:creationId xmlns:a16="http://schemas.microsoft.com/office/drawing/2014/main" id="{8B08B43C-4C5A-44D0-A1D8-94EC2C676467}"/>
                </a:ext>
              </a:extLst>
            </p:cNvPr>
            <p:cNvSpPr/>
            <p:nvPr/>
          </p:nvSpPr>
          <p:spPr>
            <a:xfrm>
              <a:off x="7615754" y="4980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7" name="Oval 146">
              <a:extLst>
                <a:ext uri="{FF2B5EF4-FFF2-40B4-BE49-F238E27FC236}">
                  <a16:creationId xmlns:a16="http://schemas.microsoft.com/office/drawing/2014/main" id="{14654104-E00F-4C4D-B8F5-0A15EFE6DBF0}"/>
                </a:ext>
              </a:extLst>
            </p:cNvPr>
            <p:cNvSpPr/>
            <p:nvPr/>
          </p:nvSpPr>
          <p:spPr>
            <a:xfrm>
              <a:off x="7641154" y="55329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48" name="Oval 147">
              <a:extLst>
                <a:ext uri="{FF2B5EF4-FFF2-40B4-BE49-F238E27FC236}">
                  <a16:creationId xmlns:a16="http://schemas.microsoft.com/office/drawing/2014/main" id="{0377BB28-359F-4E72-9734-60DA574C3770}"/>
                </a:ext>
              </a:extLst>
            </p:cNvPr>
            <p:cNvSpPr/>
            <p:nvPr/>
          </p:nvSpPr>
          <p:spPr>
            <a:xfrm>
              <a:off x="6504504" y="54504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sp>
        <p:nvSpPr>
          <p:cNvPr id="12" name="Title 3">
            <a:extLst>
              <a:ext uri="{FF2B5EF4-FFF2-40B4-BE49-F238E27FC236}">
                <a16:creationId xmlns:a16="http://schemas.microsoft.com/office/drawing/2014/main" id="{548DC56A-6E85-4F94-8A4A-6B03E9EEE457}"/>
              </a:ext>
            </a:extLst>
          </p:cNvPr>
          <p:cNvSpPr txBox="1">
            <a:spLocks/>
          </p:cNvSpPr>
          <p:nvPr/>
        </p:nvSpPr>
        <p:spPr>
          <a:xfrm>
            <a:off x="342899" y="804367"/>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375" dirty="0">
                <a:solidFill>
                  <a:schemeClr val="bg1"/>
                </a:solidFill>
              </a:rPr>
              <a:t>Getting (re)organized</a:t>
            </a:r>
          </a:p>
        </p:txBody>
      </p:sp>
      <p:grpSp>
        <p:nvGrpSpPr>
          <p:cNvPr id="83" name="Group 82">
            <a:extLst>
              <a:ext uri="{FF2B5EF4-FFF2-40B4-BE49-F238E27FC236}">
                <a16:creationId xmlns:a16="http://schemas.microsoft.com/office/drawing/2014/main" id="{5E6F5A48-477C-42B1-B48F-632AF5AF0FEF}"/>
              </a:ext>
            </a:extLst>
          </p:cNvPr>
          <p:cNvGrpSpPr/>
          <p:nvPr/>
        </p:nvGrpSpPr>
        <p:grpSpPr>
          <a:xfrm>
            <a:off x="931921" y="1899656"/>
            <a:ext cx="2101023" cy="1874403"/>
            <a:chOff x="5325653" y="2441164"/>
            <a:chExt cx="4102085" cy="3659627"/>
          </a:xfrm>
        </p:grpSpPr>
        <p:sp>
          <p:nvSpPr>
            <p:cNvPr id="37" name="Freeform: Shape 36">
              <a:extLst>
                <a:ext uri="{FF2B5EF4-FFF2-40B4-BE49-F238E27FC236}">
                  <a16:creationId xmlns:a16="http://schemas.microsoft.com/office/drawing/2014/main" id="{20D87E95-4070-4FDC-A34E-79726EA09C72}"/>
                </a:ext>
              </a:extLst>
            </p:cNvPr>
            <p:cNvSpPr/>
            <p:nvPr/>
          </p:nvSpPr>
          <p:spPr>
            <a:xfrm rot="18900000" flipV="1">
              <a:off x="7616306"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5" name="Freeform: Shape 44">
              <a:extLst>
                <a:ext uri="{FF2B5EF4-FFF2-40B4-BE49-F238E27FC236}">
                  <a16:creationId xmlns:a16="http://schemas.microsoft.com/office/drawing/2014/main" id="{C5AD1D8A-0C57-4D92-A369-A4571208F747}"/>
                </a:ext>
              </a:extLst>
            </p:cNvPr>
            <p:cNvSpPr/>
            <p:nvPr/>
          </p:nvSpPr>
          <p:spPr>
            <a:xfrm rot="16200000" flipV="1">
              <a:off x="7133707"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8" name="Freeform: Shape 47">
              <a:extLst>
                <a:ext uri="{FF2B5EF4-FFF2-40B4-BE49-F238E27FC236}">
                  <a16:creationId xmlns:a16="http://schemas.microsoft.com/office/drawing/2014/main" id="{C23C3808-3CE6-40FA-A3CE-3D19A52A7728}"/>
                </a:ext>
              </a:extLst>
            </p:cNvPr>
            <p:cNvSpPr/>
            <p:nvPr/>
          </p:nvSpPr>
          <p:spPr>
            <a:xfrm rot="5400000">
              <a:off x="7133707"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52" name="Freeform: Shape 51">
              <a:extLst>
                <a:ext uri="{FF2B5EF4-FFF2-40B4-BE49-F238E27FC236}">
                  <a16:creationId xmlns:a16="http://schemas.microsoft.com/office/drawing/2014/main" id="{D4BD8755-F732-45DF-8679-3D59AE022404}"/>
                </a:ext>
              </a:extLst>
            </p:cNvPr>
            <p:cNvSpPr/>
            <p:nvPr/>
          </p:nvSpPr>
          <p:spPr>
            <a:xfrm rot="2700000" flipH="1" flipV="1">
              <a:off x="5325653"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53" name="Freeform: Shape 52">
              <a:extLst>
                <a:ext uri="{FF2B5EF4-FFF2-40B4-BE49-F238E27FC236}">
                  <a16:creationId xmlns:a16="http://schemas.microsoft.com/office/drawing/2014/main" id="{80A05ECA-0C7B-43E5-AC2D-58F7A89B11F3}"/>
                </a:ext>
              </a:extLst>
            </p:cNvPr>
            <p:cNvSpPr/>
            <p:nvPr/>
          </p:nvSpPr>
          <p:spPr>
            <a:xfrm rot="5400000" flipH="1" flipV="1">
              <a:off x="5808252"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55" name="Freeform: Shape 54">
              <a:extLst>
                <a:ext uri="{FF2B5EF4-FFF2-40B4-BE49-F238E27FC236}">
                  <a16:creationId xmlns:a16="http://schemas.microsoft.com/office/drawing/2014/main" id="{E6252B40-3A90-40AD-B1C1-BAA64E2CAEF0}"/>
                </a:ext>
              </a:extLst>
            </p:cNvPr>
            <p:cNvSpPr/>
            <p:nvPr/>
          </p:nvSpPr>
          <p:spPr>
            <a:xfrm rot="18900000" flipH="1">
              <a:off x="5325653"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56" name="Freeform: Shape 55">
              <a:extLst>
                <a:ext uri="{FF2B5EF4-FFF2-40B4-BE49-F238E27FC236}">
                  <a16:creationId xmlns:a16="http://schemas.microsoft.com/office/drawing/2014/main" id="{2B19AE72-58FA-4EB0-88AE-5671F9D11343}"/>
                </a:ext>
              </a:extLst>
            </p:cNvPr>
            <p:cNvSpPr/>
            <p:nvPr/>
          </p:nvSpPr>
          <p:spPr>
            <a:xfrm rot="16200000" flipH="1">
              <a:off x="5808252"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50" name="Oval 49">
              <a:extLst>
                <a:ext uri="{FF2B5EF4-FFF2-40B4-BE49-F238E27FC236}">
                  <a16:creationId xmlns:a16="http://schemas.microsoft.com/office/drawing/2014/main" id="{56CCB29F-B411-45F5-9795-D1F0DAF2EF6D}"/>
                </a:ext>
              </a:extLst>
            </p:cNvPr>
            <p:cNvSpPr/>
            <p:nvPr/>
          </p:nvSpPr>
          <p:spPr>
            <a:xfrm>
              <a:off x="8084457" y="3831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58" name="Oval 57">
              <a:extLst>
                <a:ext uri="{FF2B5EF4-FFF2-40B4-BE49-F238E27FC236}">
                  <a16:creationId xmlns:a16="http://schemas.microsoft.com/office/drawing/2014/main" id="{A33126A4-E48B-4F28-92DB-CA45F8347564}"/>
                </a:ext>
              </a:extLst>
            </p:cNvPr>
            <p:cNvSpPr/>
            <p:nvPr/>
          </p:nvSpPr>
          <p:spPr>
            <a:xfrm>
              <a:off x="5935617" y="3450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59" name="Oval 58">
              <a:extLst>
                <a:ext uri="{FF2B5EF4-FFF2-40B4-BE49-F238E27FC236}">
                  <a16:creationId xmlns:a16="http://schemas.microsoft.com/office/drawing/2014/main" id="{D875498E-04F6-4047-B519-313AC07CE712}"/>
                </a:ext>
              </a:extLst>
            </p:cNvPr>
            <p:cNvSpPr/>
            <p:nvPr/>
          </p:nvSpPr>
          <p:spPr>
            <a:xfrm>
              <a:off x="6385197" y="448709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57" name="Oval 56">
              <a:extLst>
                <a:ext uri="{FF2B5EF4-FFF2-40B4-BE49-F238E27FC236}">
                  <a16:creationId xmlns:a16="http://schemas.microsoft.com/office/drawing/2014/main" id="{4D2BF960-F5CD-4B02-9210-D48DA04FB14F}"/>
                </a:ext>
              </a:extLst>
            </p:cNvPr>
            <p:cNvSpPr/>
            <p:nvPr/>
          </p:nvSpPr>
          <p:spPr>
            <a:xfrm>
              <a:off x="7590354" y="28024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3" name="Oval 62">
              <a:extLst>
                <a:ext uri="{FF2B5EF4-FFF2-40B4-BE49-F238E27FC236}">
                  <a16:creationId xmlns:a16="http://schemas.microsoft.com/office/drawing/2014/main" id="{2587ECF7-2D17-49BC-96F1-B6329DCFEB87}"/>
                </a:ext>
              </a:extLst>
            </p:cNvPr>
            <p:cNvSpPr/>
            <p:nvPr/>
          </p:nvSpPr>
          <p:spPr>
            <a:xfrm>
              <a:off x="8004691" y="29739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4" name="Oval 63">
              <a:extLst>
                <a:ext uri="{FF2B5EF4-FFF2-40B4-BE49-F238E27FC236}">
                  <a16:creationId xmlns:a16="http://schemas.microsoft.com/office/drawing/2014/main" id="{CE2A90DB-F10A-4052-B15C-6FA8A323E248}"/>
                </a:ext>
              </a:extLst>
            </p:cNvPr>
            <p:cNvSpPr/>
            <p:nvPr/>
          </p:nvSpPr>
          <p:spPr>
            <a:xfrm>
              <a:off x="7623691" y="3345424"/>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5" name="Oval 64">
              <a:extLst>
                <a:ext uri="{FF2B5EF4-FFF2-40B4-BE49-F238E27FC236}">
                  <a16:creationId xmlns:a16="http://schemas.microsoft.com/office/drawing/2014/main" id="{918AB4BC-D7B0-4BE9-BD5F-AFE66888D27B}"/>
                </a:ext>
              </a:extLst>
            </p:cNvPr>
            <p:cNvSpPr/>
            <p:nvPr/>
          </p:nvSpPr>
          <p:spPr>
            <a:xfrm>
              <a:off x="5752029" y="39073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6" name="Oval 65">
              <a:extLst>
                <a:ext uri="{FF2B5EF4-FFF2-40B4-BE49-F238E27FC236}">
                  <a16:creationId xmlns:a16="http://schemas.microsoft.com/office/drawing/2014/main" id="{B9CE29F8-6A5D-444C-8818-6F5AAF840F34}"/>
                </a:ext>
              </a:extLst>
            </p:cNvPr>
            <p:cNvSpPr/>
            <p:nvPr/>
          </p:nvSpPr>
          <p:spPr>
            <a:xfrm>
              <a:off x="6371154" y="39264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7" name="Oval 66">
              <a:extLst>
                <a:ext uri="{FF2B5EF4-FFF2-40B4-BE49-F238E27FC236}">
                  <a16:creationId xmlns:a16="http://schemas.microsoft.com/office/drawing/2014/main" id="{7F2024A6-7B66-4303-A5D6-1A08BE43CEB9}"/>
                </a:ext>
              </a:extLst>
            </p:cNvPr>
            <p:cNvSpPr/>
            <p:nvPr/>
          </p:nvSpPr>
          <p:spPr>
            <a:xfrm>
              <a:off x="5850454" y="44852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8" name="Oval 67">
              <a:extLst>
                <a:ext uri="{FF2B5EF4-FFF2-40B4-BE49-F238E27FC236}">
                  <a16:creationId xmlns:a16="http://schemas.microsoft.com/office/drawing/2014/main" id="{6310A675-8001-43E7-96A1-42AD84E55543}"/>
                </a:ext>
              </a:extLst>
            </p:cNvPr>
            <p:cNvSpPr/>
            <p:nvPr/>
          </p:nvSpPr>
          <p:spPr>
            <a:xfrm>
              <a:off x="6053654" y="48979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69" name="Oval 68">
              <a:extLst>
                <a:ext uri="{FF2B5EF4-FFF2-40B4-BE49-F238E27FC236}">
                  <a16:creationId xmlns:a16="http://schemas.microsoft.com/office/drawing/2014/main" id="{80C00DB2-FBC7-47C0-99C2-2918FD7F166A}"/>
                </a:ext>
              </a:extLst>
            </p:cNvPr>
            <p:cNvSpPr/>
            <p:nvPr/>
          </p:nvSpPr>
          <p:spPr>
            <a:xfrm>
              <a:off x="6917254" y="50376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0" name="Oval 69">
              <a:extLst>
                <a:ext uri="{FF2B5EF4-FFF2-40B4-BE49-F238E27FC236}">
                  <a16:creationId xmlns:a16="http://schemas.microsoft.com/office/drawing/2014/main" id="{9359CC50-864A-4837-AA3F-EEA41D96C0F7}"/>
                </a:ext>
              </a:extLst>
            </p:cNvPr>
            <p:cNvSpPr/>
            <p:nvPr/>
          </p:nvSpPr>
          <p:spPr>
            <a:xfrm>
              <a:off x="6974404" y="5488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62" name="Group 61">
              <a:extLst>
                <a:ext uri="{FF2B5EF4-FFF2-40B4-BE49-F238E27FC236}">
                  <a16:creationId xmlns:a16="http://schemas.microsoft.com/office/drawing/2014/main" id="{11A320BA-AA0D-4125-91D9-EC008AA7E985}"/>
                </a:ext>
              </a:extLst>
            </p:cNvPr>
            <p:cNvGrpSpPr/>
            <p:nvPr/>
          </p:nvGrpSpPr>
          <p:grpSpPr>
            <a:xfrm>
              <a:off x="8171682" y="3688759"/>
              <a:ext cx="1256056" cy="1764642"/>
              <a:chOff x="7870599" y="3599549"/>
              <a:chExt cx="1256056" cy="1764642"/>
            </a:xfrm>
          </p:grpSpPr>
          <p:sp>
            <p:nvSpPr>
              <p:cNvPr id="47" name="Freeform: Shape 46">
                <a:extLst>
                  <a:ext uri="{FF2B5EF4-FFF2-40B4-BE49-F238E27FC236}">
                    <a16:creationId xmlns:a16="http://schemas.microsoft.com/office/drawing/2014/main" id="{73F7063D-967C-4677-8443-778F11D446E5}"/>
                  </a:ext>
                </a:extLst>
              </p:cNvPr>
              <p:cNvSpPr/>
              <p:nvPr/>
            </p:nvSpPr>
            <p:spPr>
              <a:xfrm rot="2700000">
                <a:off x="7616306"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1" name="Oval 70">
                <a:extLst>
                  <a:ext uri="{FF2B5EF4-FFF2-40B4-BE49-F238E27FC236}">
                    <a16:creationId xmlns:a16="http://schemas.microsoft.com/office/drawing/2014/main" id="{1A109D4F-F1EA-47F3-AC85-9034E0233D9A}"/>
                  </a:ext>
                </a:extLst>
              </p:cNvPr>
              <p:cNvSpPr/>
              <p:nvPr/>
            </p:nvSpPr>
            <p:spPr>
              <a:xfrm>
                <a:off x="7996754" y="45614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2" name="Oval 71">
                <a:extLst>
                  <a:ext uri="{FF2B5EF4-FFF2-40B4-BE49-F238E27FC236}">
                    <a16:creationId xmlns:a16="http://schemas.microsoft.com/office/drawing/2014/main" id="{FC3BB298-7FF0-49F1-991A-52E6E8BF1BA3}"/>
                  </a:ext>
                </a:extLst>
              </p:cNvPr>
              <p:cNvSpPr/>
              <p:nvPr/>
            </p:nvSpPr>
            <p:spPr>
              <a:xfrm>
                <a:off x="8682554" y="45931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3" name="Oval 72">
                <a:extLst>
                  <a:ext uri="{FF2B5EF4-FFF2-40B4-BE49-F238E27FC236}">
                    <a16:creationId xmlns:a16="http://schemas.microsoft.com/office/drawing/2014/main" id="{9002F6FD-9146-447D-8256-C80D44060615}"/>
                  </a:ext>
                </a:extLst>
              </p:cNvPr>
              <p:cNvSpPr/>
              <p:nvPr/>
            </p:nvSpPr>
            <p:spPr>
              <a:xfrm>
                <a:off x="8517454" y="49741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sp>
          <p:nvSpPr>
            <p:cNvPr id="74" name="Oval 73">
              <a:extLst>
                <a:ext uri="{FF2B5EF4-FFF2-40B4-BE49-F238E27FC236}">
                  <a16:creationId xmlns:a16="http://schemas.microsoft.com/office/drawing/2014/main" id="{6E54F276-E8AF-4B88-B631-0391D21251BF}"/>
                </a:ext>
              </a:extLst>
            </p:cNvPr>
            <p:cNvSpPr/>
            <p:nvPr/>
          </p:nvSpPr>
          <p:spPr>
            <a:xfrm>
              <a:off x="8580954" y="34692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5" name="Oval 74">
              <a:extLst>
                <a:ext uri="{FF2B5EF4-FFF2-40B4-BE49-F238E27FC236}">
                  <a16:creationId xmlns:a16="http://schemas.microsoft.com/office/drawing/2014/main" id="{F803438E-4A97-4045-82EB-A469A37A3CED}"/>
                </a:ext>
              </a:extLst>
            </p:cNvPr>
            <p:cNvSpPr/>
            <p:nvPr/>
          </p:nvSpPr>
          <p:spPr>
            <a:xfrm>
              <a:off x="8498404" y="39708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6" name="Oval 75">
              <a:extLst>
                <a:ext uri="{FF2B5EF4-FFF2-40B4-BE49-F238E27FC236}">
                  <a16:creationId xmlns:a16="http://schemas.microsoft.com/office/drawing/2014/main" id="{41E1C2DE-908B-49D7-9A0B-38B7B4C8E598}"/>
                </a:ext>
              </a:extLst>
            </p:cNvPr>
            <p:cNvSpPr/>
            <p:nvPr/>
          </p:nvSpPr>
          <p:spPr>
            <a:xfrm>
              <a:off x="6903357" y="335552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77" name="Oval 76">
              <a:extLst>
                <a:ext uri="{FF2B5EF4-FFF2-40B4-BE49-F238E27FC236}">
                  <a16:creationId xmlns:a16="http://schemas.microsoft.com/office/drawing/2014/main" id="{57415624-7723-431F-9B72-78392987407C}"/>
                </a:ext>
              </a:extLst>
            </p:cNvPr>
            <p:cNvSpPr/>
            <p:nvPr/>
          </p:nvSpPr>
          <p:spPr>
            <a:xfrm>
              <a:off x="6625154" y="29358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8" name="Oval 77">
              <a:extLst>
                <a:ext uri="{FF2B5EF4-FFF2-40B4-BE49-F238E27FC236}">
                  <a16:creationId xmlns:a16="http://schemas.microsoft.com/office/drawing/2014/main" id="{7D87E47E-5D40-444E-BFE4-D7F3D0CD4E1C}"/>
                </a:ext>
              </a:extLst>
            </p:cNvPr>
            <p:cNvSpPr/>
            <p:nvPr/>
          </p:nvSpPr>
          <p:spPr>
            <a:xfrm>
              <a:off x="6999804" y="281519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9" name="Oval 78">
              <a:extLst>
                <a:ext uri="{FF2B5EF4-FFF2-40B4-BE49-F238E27FC236}">
                  <a16:creationId xmlns:a16="http://schemas.microsoft.com/office/drawing/2014/main" id="{B9BF3361-A11E-438D-A935-0DDC89CBE951}"/>
                </a:ext>
              </a:extLst>
            </p:cNvPr>
            <p:cNvSpPr/>
            <p:nvPr/>
          </p:nvSpPr>
          <p:spPr>
            <a:xfrm>
              <a:off x="7995557" y="54573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p>
          </p:txBody>
        </p:sp>
        <p:sp>
          <p:nvSpPr>
            <p:cNvPr id="80" name="Oval 79">
              <a:extLst>
                <a:ext uri="{FF2B5EF4-FFF2-40B4-BE49-F238E27FC236}">
                  <a16:creationId xmlns:a16="http://schemas.microsoft.com/office/drawing/2014/main" id="{81F41FB9-9A97-4567-92E3-02D3F0354920}"/>
                </a:ext>
              </a:extLst>
            </p:cNvPr>
            <p:cNvSpPr/>
            <p:nvPr/>
          </p:nvSpPr>
          <p:spPr>
            <a:xfrm>
              <a:off x="7615754" y="4980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81" name="Oval 80">
              <a:extLst>
                <a:ext uri="{FF2B5EF4-FFF2-40B4-BE49-F238E27FC236}">
                  <a16:creationId xmlns:a16="http://schemas.microsoft.com/office/drawing/2014/main" id="{F616CB28-7357-4973-AE6A-73BB269EA706}"/>
                </a:ext>
              </a:extLst>
            </p:cNvPr>
            <p:cNvSpPr/>
            <p:nvPr/>
          </p:nvSpPr>
          <p:spPr>
            <a:xfrm>
              <a:off x="7641154" y="55329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82" name="Oval 81">
              <a:extLst>
                <a:ext uri="{FF2B5EF4-FFF2-40B4-BE49-F238E27FC236}">
                  <a16:creationId xmlns:a16="http://schemas.microsoft.com/office/drawing/2014/main" id="{C6B8F7CD-88C0-4F7F-8265-58DE51A25403}"/>
                </a:ext>
              </a:extLst>
            </p:cNvPr>
            <p:cNvSpPr/>
            <p:nvPr/>
          </p:nvSpPr>
          <p:spPr>
            <a:xfrm>
              <a:off x="6504504" y="54504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sp>
        <p:nvSpPr>
          <p:cNvPr id="153" name="TextBox 152">
            <a:extLst>
              <a:ext uri="{FF2B5EF4-FFF2-40B4-BE49-F238E27FC236}">
                <a16:creationId xmlns:a16="http://schemas.microsoft.com/office/drawing/2014/main" id="{4831C407-7529-4411-B7A1-59E67AE051D4}"/>
              </a:ext>
            </a:extLst>
          </p:cNvPr>
          <p:cNvSpPr txBox="1"/>
          <p:nvPr/>
        </p:nvSpPr>
        <p:spPr>
          <a:xfrm>
            <a:off x="4743746" y="1834767"/>
            <a:ext cx="3350109" cy="1554272"/>
          </a:xfrm>
          <a:prstGeom prst="rect">
            <a:avLst/>
          </a:prstGeom>
          <a:noFill/>
        </p:spPr>
        <p:txBody>
          <a:bodyPr wrap="square" rtlCol="0">
            <a:spAutoFit/>
          </a:bodyPr>
          <a:lstStyle/>
          <a:p>
            <a:r>
              <a:rPr lang="en-US" sz="2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“Two-pizza” teams</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Own a service</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Minimizes social constraints (Conway’s law)</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Autonomy to make decisions</a:t>
            </a:r>
          </a:p>
        </p:txBody>
      </p:sp>
    </p:spTree>
    <p:extLst>
      <p:ext uri="{BB962C8B-B14F-4D97-AF65-F5344CB8AC3E}">
        <p14:creationId xmlns:p14="http://schemas.microsoft.com/office/powerpoint/2010/main" val="266458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42" presetClass="path" presetSubtype="0" decel="100000" fill="hold" grpId="1" nodeType="withEffect">
                                  <p:stCondLst>
                                    <p:cond delay="750"/>
                                  </p:stCondLst>
                                  <p:childTnLst>
                                    <p:animMotion origin="layout" path="M -0.03038 1.48148E-6 L -2.53472E-6 1.48148E-6 " pathEditMode="relative" rAng="0" ptsTypes="AA">
                                      <p:cBhvr>
                                        <p:cTn id="9" dur="600" fill="hold"/>
                                        <p:tgtEl>
                                          <p:spTgt spid="153"/>
                                        </p:tgtEl>
                                        <p:attrNameLst>
                                          <p:attrName>ppt_x</p:attrName>
                                          <p:attrName>ppt_y</p:attrName>
                                        </p:attrNameLst>
                                      </p:cBhvr>
                                      <p:rCtr x="1519" y="0"/>
                                    </p:animMotion>
                                  </p:childTnLst>
                                </p:cTn>
                              </p:par>
                              <p:par>
                                <p:cTn id="10" presetID="10" presetClass="entr" presetSubtype="0" fill="hold" nodeType="withEffect">
                                  <p:stCondLst>
                                    <p:cond delay="50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6" presetClass="emph" presetSubtype="0" accel="100000" autoRev="1" fill="hold" nodeType="withEffect">
                                  <p:stCondLst>
                                    <p:cond delay="0"/>
                                  </p:stCondLst>
                                  <p:childTnLst>
                                    <p:animScale>
                                      <p:cBhvr>
                                        <p:cTn id="14" dur="500" fill="hold"/>
                                        <p:tgtEl>
                                          <p:spTgt spid="83"/>
                                        </p:tgtEl>
                                      </p:cBhvr>
                                      <p:by x="0" y="0"/>
                                    </p:animScale>
                                  </p:childTnLst>
                                </p:cTn>
                              </p:par>
                              <p:par>
                                <p:cTn id="15" presetID="10" presetClass="entr" presetSubtype="0" fill="hold" nodeType="withEffect">
                                  <p:stCondLst>
                                    <p:cond delay="70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par>
                                <p:cTn id="18" presetID="6" presetClass="emph" presetSubtype="0" accel="100000" autoRev="1" fill="hold" nodeType="withEffect">
                                  <p:stCondLst>
                                    <p:cond delay="200"/>
                                  </p:stCondLst>
                                  <p:childTnLst>
                                    <p:animScale>
                                      <p:cBhvr>
                                        <p:cTn id="19" dur="500" fill="hold"/>
                                        <p:tgtEl>
                                          <p:spTgt spid="119"/>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48DC56A-6E85-4F94-8A4A-6B03E9EEE457}"/>
              </a:ext>
            </a:extLst>
          </p:cNvPr>
          <p:cNvSpPr txBox="1">
            <a:spLocks/>
          </p:cNvSpPr>
          <p:nvPr/>
        </p:nvSpPr>
        <p:spPr>
          <a:xfrm>
            <a:off x="342899" y="804367"/>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375" dirty="0">
                <a:solidFill>
                  <a:schemeClr val="bg1"/>
                </a:solidFill>
              </a:rPr>
              <a:t>Getting (re)organized</a:t>
            </a:r>
          </a:p>
        </p:txBody>
      </p:sp>
      <p:grpSp>
        <p:nvGrpSpPr>
          <p:cNvPr id="84" name="Group 83">
            <a:extLst>
              <a:ext uri="{FF2B5EF4-FFF2-40B4-BE49-F238E27FC236}">
                <a16:creationId xmlns:a16="http://schemas.microsoft.com/office/drawing/2014/main" id="{8E37CBEA-1A1C-4F6D-8D82-AE9CAFCFDC4C}"/>
              </a:ext>
            </a:extLst>
          </p:cNvPr>
          <p:cNvGrpSpPr/>
          <p:nvPr/>
        </p:nvGrpSpPr>
        <p:grpSpPr>
          <a:xfrm>
            <a:off x="3800952" y="3965576"/>
            <a:ext cx="3428103" cy="373559"/>
            <a:chOff x="7680459" y="5897121"/>
            <a:chExt cx="5484965" cy="597693"/>
          </a:xfrm>
        </p:grpSpPr>
        <p:sp>
          <p:nvSpPr>
            <p:cNvPr id="155" name="TextBox 154">
              <a:extLst>
                <a:ext uri="{FF2B5EF4-FFF2-40B4-BE49-F238E27FC236}">
                  <a16:creationId xmlns:a16="http://schemas.microsoft.com/office/drawing/2014/main" id="{67E8FDD8-C0CD-4F23-B87D-663D07E32486}"/>
                </a:ext>
              </a:extLst>
            </p:cNvPr>
            <p:cNvSpPr txBox="1"/>
            <p:nvPr/>
          </p:nvSpPr>
          <p:spPr>
            <a:xfrm>
              <a:off x="8091726" y="5965135"/>
              <a:ext cx="5073698" cy="517063"/>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spcBef>
                  <a:spcPct val="20000"/>
                </a:spcBef>
              </a:pPr>
              <a:r>
                <a:rPr lang="en-US" sz="1500" b="1" dirty="0">
                  <a:solidFill>
                    <a:schemeClr val="accent1"/>
                  </a:solidFill>
                </a:rPr>
                <a:t>How can one team do all of this?</a:t>
              </a:r>
            </a:p>
          </p:txBody>
        </p:sp>
        <p:grpSp>
          <p:nvGrpSpPr>
            <p:cNvPr id="157" name="Group 78">
              <a:extLst>
                <a:ext uri="{FF2B5EF4-FFF2-40B4-BE49-F238E27FC236}">
                  <a16:creationId xmlns:a16="http://schemas.microsoft.com/office/drawing/2014/main" id="{7A14F2D5-6B8D-431B-A46A-F02324622D61}"/>
                </a:ext>
              </a:extLst>
            </p:cNvPr>
            <p:cNvGrpSpPr>
              <a:grpSpLocks noChangeAspect="1"/>
            </p:cNvGrpSpPr>
            <p:nvPr/>
          </p:nvGrpSpPr>
          <p:grpSpPr bwMode="auto">
            <a:xfrm>
              <a:off x="7680459" y="5897121"/>
              <a:ext cx="162752" cy="597693"/>
              <a:chOff x="2823" y="1406"/>
              <a:chExt cx="116" cy="426"/>
            </a:xfrm>
          </p:grpSpPr>
          <p:sp>
            <p:nvSpPr>
              <p:cNvPr id="158" name="Freeform 79">
                <a:extLst>
                  <a:ext uri="{FF2B5EF4-FFF2-40B4-BE49-F238E27FC236}">
                    <a16:creationId xmlns:a16="http://schemas.microsoft.com/office/drawing/2014/main" id="{34F89F29-36EA-42BA-86A3-387DDE62E7E3}"/>
                  </a:ext>
                </a:extLst>
              </p:cNvPr>
              <p:cNvSpPr>
                <a:spLocks/>
              </p:cNvSpPr>
              <p:nvPr/>
            </p:nvSpPr>
            <p:spPr bwMode="auto">
              <a:xfrm>
                <a:off x="2823" y="1406"/>
                <a:ext cx="116" cy="299"/>
              </a:xfrm>
              <a:custGeom>
                <a:avLst/>
                <a:gdLst>
                  <a:gd name="T0" fmla="*/ 26 w 53"/>
                  <a:gd name="T1" fmla="*/ 142 h 142"/>
                  <a:gd name="T2" fmla="*/ 26 w 53"/>
                  <a:gd name="T3" fmla="*/ 142 h 142"/>
                  <a:gd name="T4" fmla="*/ 5 w 53"/>
                  <a:gd name="T5" fmla="*/ 122 h 142"/>
                  <a:gd name="T6" fmla="*/ 0 w 53"/>
                  <a:gd name="T7" fmla="*/ 27 h 142"/>
                  <a:gd name="T8" fmla="*/ 26 w 53"/>
                  <a:gd name="T9" fmla="*/ 0 h 142"/>
                  <a:gd name="T10" fmla="*/ 26 w 53"/>
                  <a:gd name="T11" fmla="*/ 0 h 142"/>
                  <a:gd name="T12" fmla="*/ 52 w 53"/>
                  <a:gd name="T13" fmla="*/ 27 h 142"/>
                  <a:gd name="T14" fmla="*/ 48 w 53"/>
                  <a:gd name="T15" fmla="*/ 122 h 142"/>
                  <a:gd name="T16" fmla="*/ 26 w 53"/>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42">
                    <a:moveTo>
                      <a:pt x="26" y="142"/>
                    </a:moveTo>
                    <a:cubicBezTo>
                      <a:pt x="26" y="142"/>
                      <a:pt x="26" y="142"/>
                      <a:pt x="26" y="142"/>
                    </a:cubicBezTo>
                    <a:cubicBezTo>
                      <a:pt x="15" y="142"/>
                      <a:pt x="5" y="133"/>
                      <a:pt x="5" y="122"/>
                    </a:cubicBezTo>
                    <a:cubicBezTo>
                      <a:pt x="0" y="27"/>
                      <a:pt x="0" y="27"/>
                      <a:pt x="0" y="27"/>
                    </a:cubicBezTo>
                    <a:cubicBezTo>
                      <a:pt x="0" y="12"/>
                      <a:pt x="12" y="0"/>
                      <a:pt x="26" y="0"/>
                    </a:cubicBezTo>
                    <a:cubicBezTo>
                      <a:pt x="26" y="0"/>
                      <a:pt x="26" y="0"/>
                      <a:pt x="26" y="0"/>
                    </a:cubicBezTo>
                    <a:cubicBezTo>
                      <a:pt x="41" y="0"/>
                      <a:pt x="53" y="12"/>
                      <a:pt x="52" y="27"/>
                    </a:cubicBezTo>
                    <a:cubicBezTo>
                      <a:pt x="48" y="122"/>
                      <a:pt x="48" y="122"/>
                      <a:pt x="48" y="122"/>
                    </a:cubicBezTo>
                    <a:cubicBezTo>
                      <a:pt x="47" y="133"/>
                      <a:pt x="38" y="142"/>
                      <a:pt x="26" y="142"/>
                    </a:cubicBezTo>
                    <a:close/>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159" name="Oval 80">
                <a:extLst>
                  <a:ext uri="{FF2B5EF4-FFF2-40B4-BE49-F238E27FC236}">
                    <a16:creationId xmlns:a16="http://schemas.microsoft.com/office/drawing/2014/main" id="{54EEA59A-ADCA-4C63-A054-EFB3846192C3}"/>
                  </a:ext>
                </a:extLst>
              </p:cNvPr>
              <p:cNvSpPr>
                <a:spLocks noChangeArrowheads="1"/>
              </p:cNvSpPr>
              <p:nvPr/>
            </p:nvSpPr>
            <p:spPr bwMode="auto">
              <a:xfrm>
                <a:off x="2838" y="1750"/>
                <a:ext cx="86" cy="82"/>
              </a:xfrm>
              <a:prstGeom prst="ellips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sp>
        <p:nvSpPr>
          <p:cNvPr id="85" name="TextBox 84">
            <a:extLst>
              <a:ext uri="{FF2B5EF4-FFF2-40B4-BE49-F238E27FC236}">
                <a16:creationId xmlns:a16="http://schemas.microsoft.com/office/drawing/2014/main" id="{F44AC994-F52E-40BB-BDC6-757FC19A7ADF}"/>
              </a:ext>
            </a:extLst>
          </p:cNvPr>
          <p:cNvSpPr txBox="1"/>
          <p:nvPr/>
        </p:nvSpPr>
        <p:spPr>
          <a:xfrm>
            <a:off x="3800952" y="1754490"/>
            <a:ext cx="4596115" cy="565077"/>
          </a:xfrm>
          <a:prstGeom prst="rect">
            <a:avLst/>
          </a:prstGeom>
          <a:noFill/>
        </p:spPr>
        <p:txBody>
          <a:bodyPr wrap="square" numCol="1" rtlCol="0">
            <a:noAutofit/>
          </a:bodyPr>
          <a:lstStyle/>
          <a:p>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Own everything</a:t>
            </a:r>
          </a:p>
        </p:txBody>
      </p:sp>
      <p:sp>
        <p:nvSpPr>
          <p:cNvPr id="86" name="TextBox 85">
            <a:extLst>
              <a:ext uri="{FF2B5EF4-FFF2-40B4-BE49-F238E27FC236}">
                <a16:creationId xmlns:a16="http://schemas.microsoft.com/office/drawing/2014/main" id="{9A36A128-E9BD-4F41-84FC-C033EEABBE59}"/>
              </a:ext>
            </a:extLst>
          </p:cNvPr>
          <p:cNvSpPr txBox="1"/>
          <p:nvPr/>
        </p:nvSpPr>
        <p:spPr>
          <a:xfrm>
            <a:off x="3800952" y="2299988"/>
            <a:ext cx="4596115" cy="1368762"/>
          </a:xfrm>
          <a:prstGeom prst="rect">
            <a:avLst/>
          </a:prstGeom>
          <a:noFill/>
        </p:spPr>
        <p:txBody>
          <a:bodyPr wrap="square" numCol="2" rtlCol="0">
            <a:noAutofit/>
          </a:bodyPr>
          <a:lstStyle/>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Planning</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Performance</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Scalability</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Deployment</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Operation</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Bugs</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Documentation</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Testing…</a:t>
            </a:r>
          </a:p>
        </p:txBody>
      </p:sp>
      <p:grpSp>
        <p:nvGrpSpPr>
          <p:cNvPr id="87" name="Group 86">
            <a:extLst>
              <a:ext uri="{FF2B5EF4-FFF2-40B4-BE49-F238E27FC236}">
                <a16:creationId xmlns:a16="http://schemas.microsoft.com/office/drawing/2014/main" id="{0431B9D9-9714-4456-85E6-D2162350FFD3}"/>
              </a:ext>
            </a:extLst>
          </p:cNvPr>
          <p:cNvGrpSpPr/>
          <p:nvPr/>
        </p:nvGrpSpPr>
        <p:grpSpPr>
          <a:xfrm>
            <a:off x="853211" y="1901741"/>
            <a:ext cx="2087735" cy="1745262"/>
            <a:chOff x="2618848" y="1358425"/>
            <a:chExt cx="584727" cy="488809"/>
          </a:xfrm>
        </p:grpSpPr>
        <p:grpSp>
          <p:nvGrpSpPr>
            <p:cNvPr id="88" name="Group 87">
              <a:extLst>
                <a:ext uri="{FF2B5EF4-FFF2-40B4-BE49-F238E27FC236}">
                  <a16:creationId xmlns:a16="http://schemas.microsoft.com/office/drawing/2014/main" id="{02267594-36EA-41F1-8EC5-4701A6377429}"/>
                </a:ext>
              </a:extLst>
            </p:cNvPr>
            <p:cNvGrpSpPr/>
            <p:nvPr/>
          </p:nvGrpSpPr>
          <p:grpSpPr>
            <a:xfrm>
              <a:off x="2659596" y="1388515"/>
              <a:ext cx="166242" cy="171445"/>
              <a:chOff x="5133183" y="5300437"/>
              <a:chExt cx="238918" cy="246394"/>
            </a:xfrm>
          </p:grpSpPr>
          <p:sp>
            <p:nvSpPr>
              <p:cNvPr id="102" name="Freeform 43">
                <a:extLst>
                  <a:ext uri="{FF2B5EF4-FFF2-40B4-BE49-F238E27FC236}">
                    <a16:creationId xmlns:a16="http://schemas.microsoft.com/office/drawing/2014/main" id="{BBDCD9B4-489A-490B-B01C-B3F3D751A0C7}"/>
                  </a:ext>
                </a:extLst>
              </p:cNvPr>
              <p:cNvSpPr>
                <a:spLocks/>
              </p:cNvSpPr>
              <p:nvPr/>
            </p:nvSpPr>
            <p:spPr bwMode="auto">
              <a:xfrm>
                <a:off x="5133183" y="5334954"/>
                <a:ext cx="212526" cy="211877"/>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w="38100">
                <a:solidFill>
                  <a:schemeClr val="accent1"/>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103" name="Freeform 44">
                <a:extLst>
                  <a:ext uri="{FF2B5EF4-FFF2-40B4-BE49-F238E27FC236}">
                    <a16:creationId xmlns:a16="http://schemas.microsoft.com/office/drawing/2014/main" id="{3A34E0A6-7274-4C5E-B65A-6B1899471CC2}"/>
                  </a:ext>
                </a:extLst>
              </p:cNvPr>
              <p:cNvSpPr>
                <a:spLocks/>
              </p:cNvSpPr>
              <p:nvPr/>
            </p:nvSpPr>
            <p:spPr bwMode="auto">
              <a:xfrm>
                <a:off x="5267514" y="5300437"/>
                <a:ext cx="104587" cy="107940"/>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w="38100">
                <a:solidFill>
                  <a:schemeClr val="accent1"/>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grpSp>
        <p:sp>
          <p:nvSpPr>
            <p:cNvPr id="89" name="Rectangle 88">
              <a:extLst>
                <a:ext uri="{FF2B5EF4-FFF2-40B4-BE49-F238E27FC236}">
                  <a16:creationId xmlns:a16="http://schemas.microsoft.com/office/drawing/2014/main" id="{3116D807-E5E6-4F03-B2D0-B57F70D1DF7A}"/>
                </a:ext>
              </a:extLst>
            </p:cNvPr>
            <p:cNvSpPr/>
            <p:nvPr/>
          </p:nvSpPr>
          <p:spPr>
            <a:xfrm>
              <a:off x="2618848" y="1358425"/>
              <a:ext cx="247739" cy="231626"/>
            </a:xfrm>
            <a:prstGeom prst="rect">
              <a:avLst/>
            </a:prstGeom>
            <a:noFill/>
            <a:ln w="38100" cap="rnd">
              <a:solidFill>
                <a:schemeClr val="tx2"/>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grpSp>
          <p:nvGrpSpPr>
            <p:cNvPr id="90" name="Group 89">
              <a:extLst>
                <a:ext uri="{FF2B5EF4-FFF2-40B4-BE49-F238E27FC236}">
                  <a16:creationId xmlns:a16="http://schemas.microsoft.com/office/drawing/2014/main" id="{161F172D-AEA9-4F61-8A5B-233837B080E5}"/>
                </a:ext>
              </a:extLst>
            </p:cNvPr>
            <p:cNvGrpSpPr/>
            <p:nvPr/>
          </p:nvGrpSpPr>
          <p:grpSpPr>
            <a:xfrm>
              <a:off x="2896949" y="1358425"/>
              <a:ext cx="306626" cy="231626"/>
              <a:chOff x="5613813" y="5267916"/>
              <a:chExt cx="489530" cy="332884"/>
            </a:xfrm>
          </p:grpSpPr>
          <p:sp>
            <p:nvSpPr>
              <p:cNvPr id="100" name="Freeform 14">
                <a:extLst>
                  <a:ext uri="{FF2B5EF4-FFF2-40B4-BE49-F238E27FC236}">
                    <a16:creationId xmlns:a16="http://schemas.microsoft.com/office/drawing/2014/main" id="{60DAB3EF-774E-457F-A367-DC26320476C6}"/>
                  </a:ext>
                </a:extLst>
              </p:cNvPr>
              <p:cNvSpPr>
                <a:spLocks/>
              </p:cNvSpPr>
              <p:nvPr/>
            </p:nvSpPr>
            <p:spPr bwMode="auto">
              <a:xfrm>
                <a:off x="5618375" y="5343510"/>
                <a:ext cx="482973" cy="208306"/>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7135" tIns="28568" rIns="57135" bIns="28568" numCol="1" anchor="t" anchorCtr="0" compatLnSpc="1">
                <a:prstTxWarp prst="textNoShape">
                  <a:avLst/>
                </a:prstTxWarp>
              </a:bodyPr>
              <a:lstStyle/>
              <a:p>
                <a:pPr defTabSz="285739">
                  <a:defRPr/>
                </a:pPr>
                <a:endParaRPr lang="en-US" sz="1499" dirty="0">
                  <a:solidFill>
                    <a:schemeClr val="accent1"/>
                  </a:solidFill>
                </a:endParaRPr>
              </a:p>
            </p:txBody>
          </p:sp>
          <p:sp>
            <p:nvSpPr>
              <p:cNvPr id="101" name="Rectangle 100">
                <a:extLst>
                  <a:ext uri="{FF2B5EF4-FFF2-40B4-BE49-F238E27FC236}">
                    <a16:creationId xmlns:a16="http://schemas.microsoft.com/office/drawing/2014/main" id="{EE322CC2-6C2F-430A-B778-FBF8F596EB6D}"/>
                  </a:ext>
                </a:extLst>
              </p:cNvPr>
              <p:cNvSpPr/>
              <p:nvPr/>
            </p:nvSpPr>
            <p:spPr>
              <a:xfrm>
                <a:off x="5613813" y="5267916"/>
                <a:ext cx="489530" cy="332884"/>
              </a:xfrm>
              <a:prstGeom prst="rect">
                <a:avLst/>
              </a:prstGeom>
              <a:noFill/>
              <a:ln w="38100" cap="rnd">
                <a:solidFill>
                  <a:schemeClr val="tx2"/>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grpSp>
        <p:sp>
          <p:nvSpPr>
            <p:cNvPr id="91" name="Rectangle 90">
              <a:extLst>
                <a:ext uri="{FF2B5EF4-FFF2-40B4-BE49-F238E27FC236}">
                  <a16:creationId xmlns:a16="http://schemas.microsoft.com/office/drawing/2014/main" id="{A148537E-36EE-4C6F-9594-B49D26D8E312}"/>
                </a:ext>
              </a:extLst>
            </p:cNvPr>
            <p:cNvSpPr/>
            <p:nvPr/>
          </p:nvSpPr>
          <p:spPr>
            <a:xfrm>
              <a:off x="2618848" y="1615608"/>
              <a:ext cx="583477" cy="231626"/>
            </a:xfrm>
            <a:prstGeom prst="rect">
              <a:avLst/>
            </a:prstGeom>
            <a:noFill/>
            <a:ln w="38100" cap="rnd">
              <a:solidFill>
                <a:schemeClr val="tx2"/>
              </a:solidFill>
              <a:prstDash val="solid"/>
              <a:round/>
              <a:headEnd/>
              <a:tailEnd/>
            </a:ln>
          </p:spPr>
          <p:txBody>
            <a:bodyPr vert="horz" wrap="square" lIns="57150" tIns="28575" rIns="57150" bIns="28575" numCol="1" anchor="t" anchorCtr="0" compatLnSpc="1">
              <a:prstTxWarp prst="textNoShape">
                <a:avLst/>
              </a:prstTxWarp>
            </a:bodyPr>
            <a:lstStyle/>
            <a:p>
              <a:endParaRPr lang="en-US" sz="1125" dirty="0">
                <a:solidFill>
                  <a:schemeClr val="accent1"/>
                </a:solidFill>
              </a:endParaRPr>
            </a:p>
          </p:txBody>
        </p:sp>
        <p:grpSp>
          <p:nvGrpSpPr>
            <p:cNvPr id="92" name="Group 91">
              <a:extLst>
                <a:ext uri="{FF2B5EF4-FFF2-40B4-BE49-F238E27FC236}">
                  <a16:creationId xmlns:a16="http://schemas.microsoft.com/office/drawing/2014/main" id="{960EA980-72C3-454C-85A1-859993103728}"/>
                </a:ext>
              </a:extLst>
            </p:cNvPr>
            <p:cNvGrpSpPr/>
            <p:nvPr/>
          </p:nvGrpSpPr>
          <p:grpSpPr>
            <a:xfrm>
              <a:off x="2656153" y="1645689"/>
              <a:ext cx="508867" cy="171465"/>
              <a:chOff x="2658196" y="1644659"/>
              <a:chExt cx="546058" cy="171465"/>
            </a:xfrm>
          </p:grpSpPr>
          <p:sp>
            <p:nvSpPr>
              <p:cNvPr id="93" name="Rectangle 48">
                <a:extLst>
                  <a:ext uri="{FF2B5EF4-FFF2-40B4-BE49-F238E27FC236}">
                    <a16:creationId xmlns:a16="http://schemas.microsoft.com/office/drawing/2014/main" id="{8DC6C133-132C-48B5-ADF0-F9746906B8BD}"/>
                  </a:ext>
                </a:extLst>
              </p:cNvPr>
              <p:cNvSpPr>
                <a:spLocks noChangeArrowheads="1"/>
              </p:cNvSpPr>
              <p:nvPr/>
            </p:nvSpPr>
            <p:spPr bwMode="auto">
              <a:xfrm>
                <a:off x="2658196" y="1751782"/>
                <a:ext cx="53545" cy="64342"/>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94" name="Rectangle 49">
                <a:extLst>
                  <a:ext uri="{FF2B5EF4-FFF2-40B4-BE49-F238E27FC236}">
                    <a16:creationId xmlns:a16="http://schemas.microsoft.com/office/drawing/2014/main" id="{689C58A9-473D-4CBF-BF74-D01B6668847A}"/>
                  </a:ext>
                </a:extLst>
              </p:cNvPr>
              <p:cNvSpPr>
                <a:spLocks noChangeArrowheads="1"/>
              </p:cNvSpPr>
              <p:nvPr/>
            </p:nvSpPr>
            <p:spPr bwMode="auto">
              <a:xfrm>
                <a:off x="2740282" y="1666106"/>
                <a:ext cx="53545" cy="150018"/>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95" name="Rectangle 50">
                <a:extLst>
                  <a:ext uri="{FF2B5EF4-FFF2-40B4-BE49-F238E27FC236}">
                    <a16:creationId xmlns:a16="http://schemas.microsoft.com/office/drawing/2014/main" id="{9CD660D1-6DA4-4C23-9756-A61FAE0AE910}"/>
                  </a:ext>
                </a:extLst>
              </p:cNvPr>
              <p:cNvSpPr>
                <a:spLocks noChangeArrowheads="1"/>
              </p:cNvSpPr>
              <p:nvPr/>
            </p:nvSpPr>
            <p:spPr bwMode="auto">
              <a:xfrm>
                <a:off x="2822367" y="1709001"/>
                <a:ext cx="53545" cy="107123"/>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96" name="Rectangle 51">
                <a:extLst>
                  <a:ext uri="{FF2B5EF4-FFF2-40B4-BE49-F238E27FC236}">
                    <a16:creationId xmlns:a16="http://schemas.microsoft.com/office/drawing/2014/main" id="{1C1E98CC-3912-4D54-A4BE-A44D36D2B9C0}"/>
                  </a:ext>
                </a:extLst>
              </p:cNvPr>
              <p:cNvSpPr>
                <a:spLocks noChangeArrowheads="1"/>
              </p:cNvSpPr>
              <p:nvPr/>
            </p:nvSpPr>
            <p:spPr bwMode="auto">
              <a:xfrm>
                <a:off x="2904453" y="1644659"/>
                <a:ext cx="53545" cy="171465"/>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97" name="Rectangle 48">
                <a:extLst>
                  <a:ext uri="{FF2B5EF4-FFF2-40B4-BE49-F238E27FC236}">
                    <a16:creationId xmlns:a16="http://schemas.microsoft.com/office/drawing/2014/main" id="{4EBB2EA9-29B4-405B-8BF9-5EFE44D5D006}"/>
                  </a:ext>
                </a:extLst>
              </p:cNvPr>
              <p:cNvSpPr>
                <a:spLocks noChangeArrowheads="1"/>
              </p:cNvSpPr>
              <p:nvPr/>
            </p:nvSpPr>
            <p:spPr bwMode="auto">
              <a:xfrm>
                <a:off x="2986538" y="1674484"/>
                <a:ext cx="53545" cy="141640"/>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98" name="Rectangle 49">
                <a:extLst>
                  <a:ext uri="{FF2B5EF4-FFF2-40B4-BE49-F238E27FC236}">
                    <a16:creationId xmlns:a16="http://schemas.microsoft.com/office/drawing/2014/main" id="{DBA0AE07-3E1B-4891-B00E-1D9A40E8BDF6}"/>
                  </a:ext>
                </a:extLst>
              </p:cNvPr>
              <p:cNvSpPr>
                <a:spLocks noChangeArrowheads="1"/>
              </p:cNvSpPr>
              <p:nvPr/>
            </p:nvSpPr>
            <p:spPr bwMode="auto">
              <a:xfrm>
                <a:off x="3068624" y="1694366"/>
                <a:ext cx="53545" cy="121758"/>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sp>
            <p:nvSpPr>
              <p:cNvPr id="99" name="Rectangle 50">
                <a:extLst>
                  <a:ext uri="{FF2B5EF4-FFF2-40B4-BE49-F238E27FC236}">
                    <a16:creationId xmlns:a16="http://schemas.microsoft.com/office/drawing/2014/main" id="{AB957882-E38D-4D96-BB61-7B85DE81F5A1}"/>
                  </a:ext>
                </a:extLst>
              </p:cNvPr>
              <p:cNvSpPr>
                <a:spLocks noChangeArrowheads="1"/>
              </p:cNvSpPr>
              <p:nvPr/>
            </p:nvSpPr>
            <p:spPr bwMode="auto">
              <a:xfrm>
                <a:off x="3150709" y="1674484"/>
                <a:ext cx="53545" cy="141640"/>
              </a:xfrm>
              <a:prstGeom prst="rect">
                <a:avLst/>
              </a:prstGeom>
              <a:grpFill/>
              <a:ln w="38100">
                <a:solidFill>
                  <a:schemeClr val="tx2"/>
                </a:solidFill>
                <a:round/>
                <a:headEnd/>
                <a:tailEnd/>
              </a:ln>
            </p:spPr>
            <p:txBody>
              <a:bodyPr vert="horz" wrap="square" lIns="57150" tIns="28575" rIns="57150" bIns="28575" numCol="1" anchor="t" anchorCtr="0" compatLnSpc="1">
                <a:prstTxWarp prst="textNoShape">
                  <a:avLst/>
                </a:prstTxWarp>
              </a:bodyPr>
              <a:lstStyle/>
              <a:p>
                <a:pPr defTabSz="285739">
                  <a:defRPr/>
                </a:pPr>
                <a:endParaRPr lang="en-US" sz="1125">
                  <a:solidFill>
                    <a:schemeClr val="accent1"/>
                  </a:solidFill>
                </a:endParaRPr>
              </a:p>
            </p:txBody>
          </p:sp>
        </p:grpSp>
      </p:grpSp>
    </p:spTree>
    <p:extLst>
      <p:ext uri="{BB962C8B-B14F-4D97-AF65-F5344CB8AC3E}">
        <p14:creationId xmlns:p14="http://schemas.microsoft.com/office/powerpoint/2010/main" val="107911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grpId="1" nodeType="withEffect">
                                  <p:stCondLst>
                                    <p:cond delay="0"/>
                                  </p:stCondLst>
                                  <p:childTnLst>
                                    <p:animMotion origin="layout" path="M -0.03038 3.76543E-6 L -2.1875E-6 3.76543E-6 " pathEditMode="relative" rAng="0" ptsTypes="AA">
                                      <p:cBhvr>
                                        <p:cTn id="9" dur="600" fill="hold"/>
                                        <p:tgtEl>
                                          <p:spTgt spid="85"/>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par>
                                <p:cTn id="13" presetID="42" presetClass="path" presetSubtype="0" decel="100000" fill="hold" grpId="1" nodeType="withEffect">
                                  <p:stCondLst>
                                    <p:cond delay="0"/>
                                  </p:stCondLst>
                                  <p:childTnLst>
                                    <p:animMotion origin="layout" path="M -0.03038 3.08642E-6 L -2.1875E-6 3.08642E-6 " pathEditMode="relative" rAng="0" ptsTypes="AA">
                                      <p:cBhvr>
                                        <p:cTn id="14" dur="600" fill="hold"/>
                                        <p:tgtEl>
                                          <p:spTgt spid="86"/>
                                        </p:tgtEl>
                                        <p:attrNameLst>
                                          <p:attrName>ppt_x</p:attrName>
                                          <p:attrName>ppt_y</p:attrName>
                                        </p:attrNameLst>
                                      </p:cBhvr>
                                      <p:rCtr x="1519" y="0"/>
                                    </p:animMotion>
                                  </p:childTnLst>
                                </p:cTn>
                              </p:par>
                              <p:par>
                                <p:cTn id="15" presetID="10"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42" presetClass="path" presetSubtype="0" decel="100000" fill="hold" nodeType="withEffect">
                                  <p:stCondLst>
                                    <p:cond delay="0"/>
                                  </p:stCondLst>
                                  <p:childTnLst>
                                    <p:animMotion origin="layout" path="M 2.25428E-6 0.04494 L 2.25428E-6 2.41943E-6 " pathEditMode="relative" rAng="0" ptsTypes="AA">
                                      <p:cBhvr>
                                        <p:cTn id="19" dur="600" fill="hold"/>
                                        <p:tgtEl>
                                          <p:spTgt spid="87"/>
                                        </p:tgtEl>
                                        <p:attrNameLst>
                                          <p:attrName>ppt_x</p:attrName>
                                          <p:attrName>ppt_y</p:attrName>
                                        </p:attrNameLst>
                                      </p:cBhvr>
                                      <p:rCtr x="0" y="-2247"/>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42" presetClass="path" presetSubtype="0" decel="100000" fill="hold" nodeType="withEffect">
                                  <p:stCondLst>
                                    <p:cond delay="0"/>
                                  </p:stCondLst>
                                  <p:childTnLst>
                                    <p:animMotion origin="layout" path="M -0.03039 -1.66667E-6 L 4.79167E-6 -1.66667E-6 " pathEditMode="relative" rAng="0" ptsTypes="AA">
                                      <p:cBhvr>
                                        <p:cTn id="26" dur="600" fill="hold"/>
                                        <p:tgtEl>
                                          <p:spTgt spid="84"/>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86" grpId="0"/>
      <p:bldP spid="8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205394F6-8EB2-49F7-9059-D4FC44063BC3}"/>
              </a:ext>
            </a:extLst>
          </p:cNvPr>
          <p:cNvSpPr/>
          <p:nvPr/>
        </p:nvSpPr>
        <p:spPr>
          <a:xfrm>
            <a:off x="3132289" y="1342572"/>
            <a:ext cx="5739569" cy="3093358"/>
          </a:xfrm>
          <a:prstGeom prst="rect">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103" name="Group 102">
            <a:extLst>
              <a:ext uri="{FF2B5EF4-FFF2-40B4-BE49-F238E27FC236}">
                <a16:creationId xmlns:a16="http://schemas.microsoft.com/office/drawing/2014/main" id="{49A8A7FB-FBC7-4CEF-9B09-F7A431FAAA08}"/>
              </a:ext>
            </a:extLst>
          </p:cNvPr>
          <p:cNvGrpSpPr/>
          <p:nvPr/>
        </p:nvGrpSpPr>
        <p:grpSpPr>
          <a:xfrm>
            <a:off x="349251" y="1430542"/>
            <a:ext cx="8437562" cy="288541"/>
            <a:chOff x="558800" y="2288865"/>
            <a:chExt cx="13500100" cy="461665"/>
          </a:xfrm>
        </p:grpSpPr>
        <p:sp>
          <p:nvSpPr>
            <p:cNvPr id="4" name="Rounded Rectangle 3">
              <a:extLst>
                <a:ext uri="{FF2B5EF4-FFF2-40B4-BE49-F238E27FC236}">
                  <a16:creationId xmlns:a16="http://schemas.microsoft.com/office/drawing/2014/main" id="{CA9CCDA8-FBFE-C547-98EB-4D261A07777B}"/>
                </a:ext>
              </a:extLst>
            </p:cNvPr>
            <p:cNvSpPr/>
            <p:nvPr/>
          </p:nvSpPr>
          <p:spPr>
            <a:xfrm>
              <a:off x="558800" y="2288865"/>
              <a:ext cx="4332824" cy="461665"/>
            </a:xfrm>
            <a:prstGeom prst="rect">
              <a:avLst/>
            </a:prstGeom>
            <a:solidFill>
              <a:schemeClr val="bg2"/>
            </a:solidFill>
            <a:ln w="25400">
              <a:solidFill>
                <a:srgbClr val="92D050"/>
              </a:solidFill>
            </a:ln>
          </p:spPr>
          <p:txBody>
            <a:bodyPr wrap="square" lIns="0" tIns="28575" rIns="0" bIns="28575" numCol="1" rtlCol="0">
              <a:spAutoFit/>
            </a:bodyPr>
            <a:lstStyle/>
            <a:p>
              <a:pPr algn="ct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Development</a:t>
              </a:r>
            </a:p>
          </p:txBody>
        </p:sp>
        <p:sp>
          <p:nvSpPr>
            <p:cNvPr id="5" name="Rounded Rectangle 4">
              <a:extLst>
                <a:ext uri="{FF2B5EF4-FFF2-40B4-BE49-F238E27FC236}">
                  <a16:creationId xmlns:a16="http://schemas.microsoft.com/office/drawing/2014/main" id="{9C3AABB0-0665-FA41-9CA0-7DAE20AE3FE8}"/>
                </a:ext>
              </a:extLst>
            </p:cNvPr>
            <p:cNvSpPr/>
            <p:nvPr/>
          </p:nvSpPr>
          <p:spPr>
            <a:xfrm>
              <a:off x="5142437" y="2288865"/>
              <a:ext cx="4332824" cy="461665"/>
            </a:xfrm>
            <a:prstGeom prst="rect">
              <a:avLst/>
            </a:prstGeom>
            <a:solidFill>
              <a:schemeClr val="bg2"/>
            </a:solidFill>
            <a:ln w="25400">
              <a:solidFill>
                <a:schemeClr val="tx1"/>
              </a:solidFill>
            </a:ln>
          </p:spPr>
          <p:txBody>
            <a:bodyPr wrap="square" lIns="0" tIns="28575" rIns="0" bIns="28575" numCol="1" rtlCol="0">
              <a:spAutoFit/>
            </a:bodyPr>
            <a:lstStyle/>
            <a:p>
              <a:pPr algn="ct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Mid Stage(s)</a:t>
              </a:r>
            </a:p>
          </p:txBody>
        </p:sp>
        <p:sp>
          <p:nvSpPr>
            <p:cNvPr id="6" name="Rounded Rectangle 5">
              <a:extLst>
                <a:ext uri="{FF2B5EF4-FFF2-40B4-BE49-F238E27FC236}">
                  <a16:creationId xmlns:a16="http://schemas.microsoft.com/office/drawing/2014/main" id="{1243B4A3-0C68-0349-9D5B-CAAC62A103A7}"/>
                </a:ext>
              </a:extLst>
            </p:cNvPr>
            <p:cNvSpPr/>
            <p:nvPr/>
          </p:nvSpPr>
          <p:spPr>
            <a:xfrm>
              <a:off x="9726076" y="2288865"/>
              <a:ext cx="4332824" cy="461665"/>
            </a:xfrm>
            <a:prstGeom prst="rect">
              <a:avLst/>
            </a:prstGeom>
            <a:solidFill>
              <a:schemeClr val="bg2"/>
            </a:solidFill>
            <a:ln w="25400">
              <a:solidFill>
                <a:schemeClr val="tx1"/>
              </a:solidFill>
            </a:ln>
          </p:spPr>
          <p:txBody>
            <a:bodyPr wrap="square" lIns="0" tIns="28575" rIns="0" bIns="28575" numCol="1" rtlCol="0">
              <a:spAutoFit/>
            </a:bodyPr>
            <a:lstStyle/>
            <a:p>
              <a:pPr algn="ct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Production</a:t>
              </a:r>
            </a:p>
          </p:txBody>
        </p:sp>
      </p:grpSp>
      <p:sp>
        <p:nvSpPr>
          <p:cNvPr id="45" name="Title 3">
            <a:extLst>
              <a:ext uri="{FF2B5EF4-FFF2-40B4-BE49-F238E27FC236}">
                <a16:creationId xmlns:a16="http://schemas.microsoft.com/office/drawing/2014/main" id="{41B97422-4FBE-46A1-B144-C80ED858DD43}"/>
              </a:ext>
            </a:extLst>
          </p:cNvPr>
          <p:cNvSpPr txBox="1">
            <a:spLocks/>
          </p:cNvSpPr>
          <p:nvPr/>
        </p:nvSpPr>
        <p:spPr>
          <a:xfrm>
            <a:off x="342899" y="804367"/>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375" dirty="0">
                <a:solidFill>
                  <a:schemeClr val="bg1"/>
                </a:solidFill>
              </a:rPr>
              <a:t>Automate everything</a:t>
            </a:r>
          </a:p>
        </p:txBody>
      </p:sp>
      <p:grpSp>
        <p:nvGrpSpPr>
          <p:cNvPr id="104" name="Group 103">
            <a:extLst>
              <a:ext uri="{FF2B5EF4-FFF2-40B4-BE49-F238E27FC236}">
                <a16:creationId xmlns:a16="http://schemas.microsoft.com/office/drawing/2014/main" id="{F6F76CF1-FAD5-4617-912D-BEC75F8611E4}"/>
              </a:ext>
            </a:extLst>
          </p:cNvPr>
          <p:cNvGrpSpPr/>
          <p:nvPr/>
        </p:nvGrpSpPr>
        <p:grpSpPr>
          <a:xfrm>
            <a:off x="349250" y="1792293"/>
            <a:ext cx="8451453" cy="250068"/>
            <a:chOff x="558800" y="2867667"/>
            <a:chExt cx="13522325" cy="400108"/>
          </a:xfrm>
        </p:grpSpPr>
        <p:sp>
          <p:nvSpPr>
            <p:cNvPr id="49" name="Rounded Rectangle 3">
              <a:extLst>
                <a:ext uri="{FF2B5EF4-FFF2-40B4-BE49-F238E27FC236}">
                  <a16:creationId xmlns:a16="http://schemas.microsoft.com/office/drawing/2014/main" id="{2CCDC1E0-B7BF-4070-828D-304FADBE9FEF}"/>
                </a:ext>
              </a:extLst>
            </p:cNvPr>
            <p:cNvSpPr/>
            <p:nvPr/>
          </p:nvSpPr>
          <p:spPr>
            <a:xfrm>
              <a:off x="558800" y="2867667"/>
              <a:ext cx="4332824" cy="400108"/>
            </a:xfrm>
            <a:prstGeom prst="rect">
              <a:avLst/>
            </a:prstGeom>
            <a:solidFill>
              <a:schemeClr val="bg2"/>
            </a:solidFill>
            <a:ln w="25400">
              <a:solidFill>
                <a:srgbClr val="92D050"/>
              </a:solidFill>
            </a:ln>
          </p:spPr>
          <p:txBody>
            <a:bodyPr wrap="square" lIns="0" tIns="28575" rIns="0" bIns="28575" numCol="1" rtlCol="0">
              <a:spAutoFit/>
            </a:bodyPr>
            <a:lstStyle/>
            <a:p>
              <a:pPr algn="ct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Speed is Critical</a:t>
              </a:r>
            </a:p>
          </p:txBody>
        </p:sp>
        <p:sp>
          <p:nvSpPr>
            <p:cNvPr id="50" name="Rounded Rectangle 3">
              <a:extLst>
                <a:ext uri="{FF2B5EF4-FFF2-40B4-BE49-F238E27FC236}">
                  <a16:creationId xmlns:a16="http://schemas.microsoft.com/office/drawing/2014/main" id="{BD929BF0-C24E-4315-BBEC-8D9B15774097}"/>
                </a:ext>
              </a:extLst>
            </p:cNvPr>
            <p:cNvSpPr/>
            <p:nvPr/>
          </p:nvSpPr>
          <p:spPr>
            <a:xfrm>
              <a:off x="5142435" y="2867667"/>
              <a:ext cx="8938690" cy="400108"/>
            </a:xfrm>
            <a:prstGeom prst="rect">
              <a:avLst/>
            </a:prstGeom>
            <a:solidFill>
              <a:schemeClr val="bg2"/>
            </a:solidFill>
            <a:ln w="25400">
              <a:solidFill>
                <a:schemeClr val="accent1"/>
              </a:solidFill>
            </a:ln>
          </p:spPr>
          <p:txBody>
            <a:bodyPr wrap="square" lIns="0" tIns="28575" rIns="0" bIns="28575" numCol="1" rtlCol="0">
              <a:spAutoFit/>
            </a:bodyPr>
            <a:lstStyle/>
            <a:p>
              <a:pPr algn="ct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Quality is Critical</a:t>
              </a:r>
            </a:p>
          </p:txBody>
        </p:sp>
      </p:grpSp>
      <p:grpSp>
        <p:nvGrpSpPr>
          <p:cNvPr id="105" name="Group 104">
            <a:extLst>
              <a:ext uri="{FF2B5EF4-FFF2-40B4-BE49-F238E27FC236}">
                <a16:creationId xmlns:a16="http://schemas.microsoft.com/office/drawing/2014/main" id="{5E0369E7-5901-46E4-812C-A7DD6CFDED3F}"/>
              </a:ext>
            </a:extLst>
          </p:cNvPr>
          <p:cNvGrpSpPr/>
          <p:nvPr/>
        </p:nvGrpSpPr>
        <p:grpSpPr>
          <a:xfrm>
            <a:off x="5714054" y="2508451"/>
            <a:ext cx="2445684" cy="1638860"/>
            <a:chOff x="9142486" y="4013521"/>
            <a:chExt cx="3913094" cy="2622176"/>
          </a:xfrm>
        </p:grpSpPr>
        <p:sp>
          <p:nvSpPr>
            <p:cNvPr id="7" name="Rectangle 6">
              <a:extLst>
                <a:ext uri="{FF2B5EF4-FFF2-40B4-BE49-F238E27FC236}">
                  <a16:creationId xmlns:a16="http://schemas.microsoft.com/office/drawing/2014/main" id="{4B632D36-22EC-EB46-8D8D-27B24DB74AA4}"/>
                </a:ext>
              </a:extLst>
            </p:cNvPr>
            <p:cNvSpPr/>
            <p:nvPr/>
          </p:nvSpPr>
          <p:spPr>
            <a:xfrm>
              <a:off x="9492110" y="4161438"/>
              <a:ext cx="833717" cy="461666"/>
            </a:xfrm>
            <a:prstGeom prst="rect">
              <a:avLst/>
            </a:prstGeom>
            <a:solidFill>
              <a:schemeClr val="bg2"/>
            </a:solidFill>
            <a:ln w="25400">
              <a:solidFill>
                <a:schemeClr val="tx1"/>
              </a:solidFill>
            </a:ln>
          </p:spPr>
          <p:txBody>
            <a:bodyPr wrap="square" lIns="0" tIns="28575" rIns="0" bIns="28575" numCol="1"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Box</a:t>
              </a:r>
            </a:p>
          </p:txBody>
        </p:sp>
        <p:sp>
          <p:nvSpPr>
            <p:cNvPr id="8" name="Rectangle 7">
              <a:extLst>
                <a:ext uri="{FF2B5EF4-FFF2-40B4-BE49-F238E27FC236}">
                  <a16:creationId xmlns:a16="http://schemas.microsoft.com/office/drawing/2014/main" id="{69768DF2-DF60-C945-950F-283C75AEEFB8}"/>
                </a:ext>
              </a:extLst>
            </p:cNvPr>
            <p:cNvSpPr/>
            <p:nvPr/>
          </p:nvSpPr>
          <p:spPr>
            <a:xfrm>
              <a:off x="10567875" y="4161438"/>
              <a:ext cx="2205317" cy="461666"/>
            </a:xfrm>
            <a:prstGeom prst="rect">
              <a:avLst/>
            </a:prstGeom>
            <a:solidFill>
              <a:schemeClr val="bg2"/>
            </a:solidFill>
            <a:ln w="25400">
              <a:solidFill>
                <a:schemeClr val="accent1"/>
              </a:solidFill>
            </a:ln>
          </p:spPr>
          <p:txBody>
            <a:bodyPr wrap="square" lIns="0" tIns="28575" rIns="0" bIns="28575" numCol="1"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Fleet</a:t>
              </a:r>
            </a:p>
          </p:txBody>
        </p:sp>
        <p:sp>
          <p:nvSpPr>
            <p:cNvPr id="9" name="Rectangle 8">
              <a:extLst>
                <a:ext uri="{FF2B5EF4-FFF2-40B4-BE49-F238E27FC236}">
                  <a16:creationId xmlns:a16="http://schemas.microsoft.com/office/drawing/2014/main" id="{E036063D-E529-F843-A7BE-D4B1657E5006}"/>
                </a:ext>
              </a:extLst>
            </p:cNvPr>
            <p:cNvSpPr/>
            <p:nvPr/>
          </p:nvSpPr>
          <p:spPr>
            <a:xfrm>
              <a:off x="9142486" y="4013521"/>
              <a:ext cx="3913094" cy="806823"/>
            </a:xfrm>
            <a:prstGeom prst="rect">
              <a:avLst/>
            </a:prstGeom>
            <a:noFill/>
            <a:ln w="254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2" name="Rectangle 11">
              <a:extLst>
                <a:ext uri="{FF2B5EF4-FFF2-40B4-BE49-F238E27FC236}">
                  <a16:creationId xmlns:a16="http://schemas.microsoft.com/office/drawing/2014/main" id="{D8EBAAE8-C83A-8849-AB1B-86477219F98D}"/>
                </a:ext>
              </a:extLst>
            </p:cNvPr>
            <p:cNvSpPr/>
            <p:nvPr/>
          </p:nvSpPr>
          <p:spPr>
            <a:xfrm>
              <a:off x="9492110" y="5075838"/>
              <a:ext cx="833717" cy="461666"/>
            </a:xfrm>
            <a:prstGeom prst="rect">
              <a:avLst/>
            </a:prstGeom>
            <a:solidFill>
              <a:schemeClr val="bg2"/>
            </a:solidFill>
            <a:ln w="25400">
              <a:solidFill>
                <a:schemeClr val="tx1"/>
              </a:solidFill>
            </a:ln>
          </p:spPr>
          <p:txBody>
            <a:bodyPr wrap="square" lIns="0" tIns="28575" rIns="0" bIns="28575" numCol="1"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Box</a:t>
              </a:r>
            </a:p>
          </p:txBody>
        </p:sp>
        <p:sp>
          <p:nvSpPr>
            <p:cNvPr id="13" name="Rectangle 12">
              <a:extLst>
                <a:ext uri="{FF2B5EF4-FFF2-40B4-BE49-F238E27FC236}">
                  <a16:creationId xmlns:a16="http://schemas.microsoft.com/office/drawing/2014/main" id="{01874E64-55CC-9049-9A51-E875096AFD7A}"/>
                </a:ext>
              </a:extLst>
            </p:cNvPr>
            <p:cNvSpPr/>
            <p:nvPr/>
          </p:nvSpPr>
          <p:spPr>
            <a:xfrm>
              <a:off x="10567875" y="5075838"/>
              <a:ext cx="2205317" cy="461666"/>
            </a:xfrm>
            <a:prstGeom prst="rect">
              <a:avLst/>
            </a:prstGeom>
            <a:solidFill>
              <a:schemeClr val="bg2"/>
            </a:solidFill>
            <a:ln w="25400">
              <a:solidFill>
                <a:schemeClr val="accent1"/>
              </a:solidFill>
            </a:ln>
          </p:spPr>
          <p:txBody>
            <a:bodyPr wrap="square" lIns="0" tIns="28575" rIns="0" bIns="28575" numCol="1"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Fleet</a:t>
              </a:r>
            </a:p>
          </p:txBody>
        </p:sp>
        <p:sp>
          <p:nvSpPr>
            <p:cNvPr id="14" name="Rectangle 13">
              <a:extLst>
                <a:ext uri="{FF2B5EF4-FFF2-40B4-BE49-F238E27FC236}">
                  <a16:creationId xmlns:a16="http://schemas.microsoft.com/office/drawing/2014/main" id="{91D0C9BB-2C71-8B45-BA2E-2BB4A82377AA}"/>
                </a:ext>
              </a:extLst>
            </p:cNvPr>
            <p:cNvSpPr/>
            <p:nvPr/>
          </p:nvSpPr>
          <p:spPr>
            <a:xfrm>
              <a:off x="9142486" y="4927921"/>
              <a:ext cx="3913094" cy="806823"/>
            </a:xfrm>
            <a:prstGeom prst="rect">
              <a:avLst/>
            </a:prstGeom>
            <a:noFill/>
            <a:ln w="254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6" name="Rectangle 15">
              <a:extLst>
                <a:ext uri="{FF2B5EF4-FFF2-40B4-BE49-F238E27FC236}">
                  <a16:creationId xmlns:a16="http://schemas.microsoft.com/office/drawing/2014/main" id="{8B1C98C9-C92D-9D40-9B94-851D24C4584D}"/>
                </a:ext>
              </a:extLst>
            </p:cNvPr>
            <p:cNvSpPr/>
            <p:nvPr/>
          </p:nvSpPr>
          <p:spPr>
            <a:xfrm>
              <a:off x="9492110" y="5976791"/>
              <a:ext cx="833717" cy="461666"/>
            </a:xfrm>
            <a:prstGeom prst="rect">
              <a:avLst/>
            </a:prstGeom>
            <a:solidFill>
              <a:schemeClr val="bg2"/>
            </a:solidFill>
            <a:ln w="25400">
              <a:solidFill>
                <a:schemeClr val="tx1"/>
              </a:solidFill>
            </a:ln>
          </p:spPr>
          <p:txBody>
            <a:bodyPr wrap="square" lIns="0" tIns="28575" rIns="0" bIns="28575" numCol="1"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Box</a:t>
              </a:r>
            </a:p>
          </p:txBody>
        </p:sp>
        <p:sp>
          <p:nvSpPr>
            <p:cNvPr id="17" name="Rectangle 16">
              <a:extLst>
                <a:ext uri="{FF2B5EF4-FFF2-40B4-BE49-F238E27FC236}">
                  <a16:creationId xmlns:a16="http://schemas.microsoft.com/office/drawing/2014/main" id="{FC69663B-7AD8-8B45-A064-E233339ADB0B}"/>
                </a:ext>
              </a:extLst>
            </p:cNvPr>
            <p:cNvSpPr/>
            <p:nvPr/>
          </p:nvSpPr>
          <p:spPr>
            <a:xfrm>
              <a:off x="10567875" y="5976791"/>
              <a:ext cx="2205317" cy="461666"/>
            </a:xfrm>
            <a:prstGeom prst="rect">
              <a:avLst/>
            </a:prstGeom>
            <a:solidFill>
              <a:schemeClr val="bg2"/>
            </a:solidFill>
            <a:ln w="25400">
              <a:solidFill>
                <a:schemeClr val="accent1"/>
              </a:solidFill>
            </a:ln>
          </p:spPr>
          <p:txBody>
            <a:bodyPr wrap="square" lIns="0" tIns="28575" rIns="0" bIns="28575" numCol="1"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Fleet</a:t>
              </a:r>
            </a:p>
          </p:txBody>
        </p:sp>
        <p:sp>
          <p:nvSpPr>
            <p:cNvPr id="18" name="Rectangle 17">
              <a:extLst>
                <a:ext uri="{FF2B5EF4-FFF2-40B4-BE49-F238E27FC236}">
                  <a16:creationId xmlns:a16="http://schemas.microsoft.com/office/drawing/2014/main" id="{7F04A895-2B67-4240-AFFA-6DDB62D220E9}"/>
                </a:ext>
              </a:extLst>
            </p:cNvPr>
            <p:cNvSpPr/>
            <p:nvPr/>
          </p:nvSpPr>
          <p:spPr>
            <a:xfrm>
              <a:off x="9142486" y="5828874"/>
              <a:ext cx="3913094" cy="806823"/>
            </a:xfrm>
            <a:prstGeom prst="rect">
              <a:avLst/>
            </a:prstGeom>
            <a:noFill/>
            <a:ln w="254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grpSp>
        <p:nvGrpSpPr>
          <p:cNvPr id="106" name="Group 105">
            <a:extLst>
              <a:ext uri="{FF2B5EF4-FFF2-40B4-BE49-F238E27FC236}">
                <a16:creationId xmlns:a16="http://schemas.microsoft.com/office/drawing/2014/main" id="{C6696915-4AA3-4C2C-8E85-46071AE56089}"/>
              </a:ext>
            </a:extLst>
          </p:cNvPr>
          <p:cNvGrpSpPr/>
          <p:nvPr/>
        </p:nvGrpSpPr>
        <p:grpSpPr>
          <a:xfrm>
            <a:off x="8230442" y="2620136"/>
            <a:ext cx="377026" cy="1344744"/>
            <a:chOff x="13168708" y="4192215"/>
            <a:chExt cx="603240" cy="2151588"/>
          </a:xfrm>
        </p:grpSpPr>
        <p:sp>
          <p:nvSpPr>
            <p:cNvPr id="19" name="TextBox 18">
              <a:extLst>
                <a:ext uri="{FF2B5EF4-FFF2-40B4-BE49-F238E27FC236}">
                  <a16:creationId xmlns:a16="http://schemas.microsoft.com/office/drawing/2014/main" id="{90442B0F-226D-034D-A84E-0518ECB4DFE8}"/>
                </a:ext>
              </a:extLst>
            </p:cNvPr>
            <p:cNvSpPr txBox="1"/>
            <p:nvPr/>
          </p:nvSpPr>
          <p:spPr>
            <a:xfrm>
              <a:off x="13168708" y="4192215"/>
              <a:ext cx="603240" cy="455508"/>
            </a:xfrm>
            <a:prstGeom prst="rect">
              <a:avLst/>
            </a:prstGeom>
            <a:noFill/>
          </p:spPr>
          <p:txBody>
            <a:bodyPr wrap="none" rtlCol="0">
              <a:spAutoFit/>
            </a:bodyPr>
            <a:lstStyle/>
            <a:p>
              <a:pPr algn="l"/>
              <a:r>
                <a:rPr lang="en-US" sz="12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R1</a:t>
              </a:r>
            </a:p>
          </p:txBody>
        </p:sp>
        <p:sp>
          <p:nvSpPr>
            <p:cNvPr id="20" name="TextBox 19">
              <a:extLst>
                <a:ext uri="{FF2B5EF4-FFF2-40B4-BE49-F238E27FC236}">
                  <a16:creationId xmlns:a16="http://schemas.microsoft.com/office/drawing/2014/main" id="{52F2A163-FF53-F048-8637-285EFEE670BA}"/>
                </a:ext>
              </a:extLst>
            </p:cNvPr>
            <p:cNvSpPr txBox="1"/>
            <p:nvPr/>
          </p:nvSpPr>
          <p:spPr>
            <a:xfrm>
              <a:off x="13168708" y="5024866"/>
              <a:ext cx="603240" cy="455508"/>
            </a:xfrm>
            <a:prstGeom prst="rect">
              <a:avLst/>
            </a:prstGeom>
            <a:noFill/>
          </p:spPr>
          <p:txBody>
            <a:bodyPr wrap="none" rtlCol="0">
              <a:spAutoFit/>
            </a:bodyPr>
            <a:lstStyle/>
            <a:p>
              <a:pPr algn="l"/>
              <a:r>
                <a:rPr lang="en-US" sz="12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R2</a:t>
              </a:r>
            </a:p>
          </p:txBody>
        </p:sp>
        <p:sp>
          <p:nvSpPr>
            <p:cNvPr id="21" name="TextBox 20">
              <a:extLst>
                <a:ext uri="{FF2B5EF4-FFF2-40B4-BE49-F238E27FC236}">
                  <a16:creationId xmlns:a16="http://schemas.microsoft.com/office/drawing/2014/main" id="{1AAE84C2-0D1F-FD4F-AA68-1DA0FC3BDD05}"/>
                </a:ext>
              </a:extLst>
            </p:cNvPr>
            <p:cNvSpPr txBox="1"/>
            <p:nvPr/>
          </p:nvSpPr>
          <p:spPr>
            <a:xfrm>
              <a:off x="13168708" y="5888295"/>
              <a:ext cx="603240" cy="455508"/>
            </a:xfrm>
            <a:prstGeom prst="rect">
              <a:avLst/>
            </a:prstGeom>
            <a:noFill/>
          </p:spPr>
          <p:txBody>
            <a:bodyPr wrap="none" rtlCol="0">
              <a:spAutoFit/>
            </a:bodyPr>
            <a:lstStyle/>
            <a:p>
              <a:pPr algn="l"/>
              <a:r>
                <a:rPr lang="en-US" sz="12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R3</a:t>
              </a:r>
            </a:p>
          </p:txBody>
        </p:sp>
      </p:grpSp>
      <p:cxnSp>
        <p:nvCxnSpPr>
          <p:cNvPr id="31" name="Straight Arrow Connector 30">
            <a:extLst>
              <a:ext uri="{FF2B5EF4-FFF2-40B4-BE49-F238E27FC236}">
                <a16:creationId xmlns:a16="http://schemas.microsoft.com/office/drawing/2014/main" id="{4C533C11-FCE1-8E46-AE92-F67757DFB1F9}"/>
              </a:ext>
            </a:extLst>
          </p:cNvPr>
          <p:cNvCxnSpPr/>
          <p:nvPr/>
        </p:nvCxnSpPr>
        <p:spPr>
          <a:xfrm>
            <a:off x="6453643" y="2745169"/>
            <a:ext cx="151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4AAA4DC-D83D-204F-A537-4D1EF93516FE}"/>
              </a:ext>
            </a:extLst>
          </p:cNvPr>
          <p:cNvCxnSpPr>
            <a:stCxn id="12" idx="3"/>
            <a:endCxn id="13" idx="1"/>
          </p:cNvCxnSpPr>
          <p:nvPr/>
        </p:nvCxnSpPr>
        <p:spPr>
          <a:xfrm>
            <a:off x="6453642" y="3316670"/>
            <a:ext cx="151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75E887E-4435-D74F-BB40-F75594E6F31D}"/>
              </a:ext>
            </a:extLst>
          </p:cNvPr>
          <p:cNvCxnSpPr>
            <a:stCxn id="16" idx="3"/>
            <a:endCxn id="17" idx="1"/>
          </p:cNvCxnSpPr>
          <p:nvPr/>
        </p:nvCxnSpPr>
        <p:spPr>
          <a:xfrm>
            <a:off x="6453642" y="3879766"/>
            <a:ext cx="1512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B027BD33-65F5-044D-ABB0-D632033ABA5D}"/>
              </a:ext>
            </a:extLst>
          </p:cNvPr>
          <p:cNvCxnSpPr>
            <a:cxnSpLocks/>
            <a:endCxn id="7" idx="1"/>
          </p:cNvCxnSpPr>
          <p:nvPr/>
        </p:nvCxnSpPr>
        <p:spPr>
          <a:xfrm rot="16200000" flipH="1">
            <a:off x="5405431" y="2218031"/>
            <a:ext cx="702407" cy="351870"/>
          </a:xfrm>
          <a:prstGeom prst="bentConnector2">
            <a:avLst/>
          </a:prstGeom>
          <a:ln>
            <a:solidFill>
              <a:schemeClr val="accent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D52E19A0-1B25-394E-BC72-78D5EE4FD9AF}"/>
              </a:ext>
            </a:extLst>
          </p:cNvPr>
          <p:cNvCxnSpPr>
            <a:cxnSpLocks/>
            <a:stCxn id="7" idx="1"/>
            <a:endCxn id="12" idx="1"/>
          </p:cNvCxnSpPr>
          <p:nvPr/>
        </p:nvCxnSpPr>
        <p:spPr>
          <a:xfrm rot="10800000" flipV="1">
            <a:off x="5932569" y="2745170"/>
            <a:ext cx="12700" cy="571500"/>
          </a:xfrm>
          <a:prstGeom prst="bentConnector3">
            <a:avLst>
              <a:gd name="adj1" fmla="val 1800000"/>
            </a:avLst>
          </a:prstGeom>
          <a:ln>
            <a:solidFill>
              <a:schemeClr val="accent1"/>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240BF97B-47DE-1043-9222-78A07EF2B25F}"/>
              </a:ext>
            </a:extLst>
          </p:cNvPr>
          <p:cNvCxnSpPr>
            <a:stCxn id="12" idx="1"/>
            <a:endCxn id="16" idx="1"/>
          </p:cNvCxnSpPr>
          <p:nvPr/>
        </p:nvCxnSpPr>
        <p:spPr>
          <a:xfrm rot="10800000" flipV="1">
            <a:off x="5932569" y="3316670"/>
            <a:ext cx="12700" cy="563096"/>
          </a:xfrm>
          <a:prstGeom prst="bentConnector3">
            <a:avLst>
              <a:gd name="adj1" fmla="val 1800000"/>
            </a:avLst>
          </a:prstGeom>
          <a:ln>
            <a:solidFill>
              <a:schemeClr val="accent1"/>
            </a:solidFill>
            <a:tailEnd type="arrow" w="med" len="sm"/>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912444A1-7923-6D4E-BD30-B15E218FCC70}"/>
              </a:ext>
            </a:extLst>
          </p:cNvPr>
          <p:cNvSpPr txBox="1"/>
          <p:nvPr/>
        </p:nvSpPr>
        <p:spPr>
          <a:xfrm>
            <a:off x="6936896" y="4466336"/>
            <a:ext cx="1731243" cy="192360"/>
          </a:xfrm>
          <a:prstGeom prst="rect">
            <a:avLst/>
          </a:prstGeom>
          <a:solidFill>
            <a:schemeClr val="tx1">
              <a:alpha val="706"/>
            </a:schemeClr>
          </a:solidFill>
        </p:spPr>
        <p:txBody>
          <a:bodyPr wrap="none" lIns="0" tIns="0" rIns="0" bIns="0" rtlCol="0">
            <a:spAutoFit/>
          </a:bodyPr>
          <a:lstStyle/>
          <a:p>
            <a:pPr algn="l"/>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Best Practice Templates</a:t>
            </a:r>
          </a:p>
        </p:txBody>
      </p:sp>
      <p:grpSp>
        <p:nvGrpSpPr>
          <p:cNvPr id="34" name="Group 33">
            <a:extLst>
              <a:ext uri="{FF2B5EF4-FFF2-40B4-BE49-F238E27FC236}">
                <a16:creationId xmlns:a16="http://schemas.microsoft.com/office/drawing/2014/main" id="{113F6D86-DD59-42B2-88AD-4959A4BFE98E}"/>
              </a:ext>
            </a:extLst>
          </p:cNvPr>
          <p:cNvGrpSpPr/>
          <p:nvPr/>
        </p:nvGrpSpPr>
        <p:grpSpPr>
          <a:xfrm>
            <a:off x="3248637" y="3617420"/>
            <a:ext cx="1446937" cy="674339"/>
            <a:chOff x="6665646" y="6402602"/>
            <a:chExt cx="1657336" cy="1078943"/>
          </a:xfrm>
        </p:grpSpPr>
        <p:sp>
          <p:nvSpPr>
            <p:cNvPr id="93" name="Rounded Rectangle 3">
              <a:extLst>
                <a:ext uri="{FF2B5EF4-FFF2-40B4-BE49-F238E27FC236}">
                  <a16:creationId xmlns:a16="http://schemas.microsoft.com/office/drawing/2014/main" id="{6B1CE453-589F-45ED-880C-7D038468A691}"/>
                </a:ext>
              </a:extLst>
            </p:cNvPr>
            <p:cNvSpPr/>
            <p:nvPr/>
          </p:nvSpPr>
          <p:spPr>
            <a:xfrm>
              <a:off x="6665646" y="6402602"/>
              <a:ext cx="1657336" cy="1078943"/>
            </a:xfrm>
            <a:prstGeom prst="rect">
              <a:avLst/>
            </a:prstGeom>
            <a:solidFill>
              <a:schemeClr val="bg2"/>
            </a:solidFill>
            <a:ln w="25400">
              <a:solidFill>
                <a:schemeClr val="tx1"/>
              </a:solidFill>
            </a:ln>
          </p:spPr>
          <p:txBody>
            <a:bodyPr wrap="square" lIns="0" tIns="28575" rIns="0" bIns="28575" numCol="1" rtlCol="0">
              <a:noAutofit/>
            </a:bodyPr>
            <a:lstStyle/>
            <a:p>
              <a:pPr algn="ctr"/>
              <a:endParaRPr lang="en-US" sz="125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2" name="Group 31">
              <a:extLst>
                <a:ext uri="{FF2B5EF4-FFF2-40B4-BE49-F238E27FC236}">
                  <a16:creationId xmlns:a16="http://schemas.microsoft.com/office/drawing/2014/main" id="{7A5701E9-314B-4B72-98FC-D6A7C67AF730}"/>
                </a:ext>
              </a:extLst>
            </p:cNvPr>
            <p:cNvGrpSpPr/>
            <p:nvPr/>
          </p:nvGrpSpPr>
          <p:grpSpPr>
            <a:xfrm>
              <a:off x="6864953" y="6524481"/>
              <a:ext cx="1221991" cy="794515"/>
              <a:chOff x="6864953" y="6440468"/>
              <a:chExt cx="1221991" cy="794515"/>
            </a:xfrm>
          </p:grpSpPr>
          <p:sp>
            <p:nvSpPr>
              <p:cNvPr id="71" name="&quot;No&quot; Symbol 70">
                <a:extLst>
                  <a:ext uri="{FF2B5EF4-FFF2-40B4-BE49-F238E27FC236}">
                    <a16:creationId xmlns:a16="http://schemas.microsoft.com/office/drawing/2014/main" id="{3CC90C66-8F4E-1747-AC13-176079DF9DFA}"/>
                  </a:ext>
                </a:extLst>
              </p:cNvPr>
              <p:cNvSpPr/>
              <p:nvPr/>
            </p:nvSpPr>
            <p:spPr>
              <a:xfrm>
                <a:off x="6864953" y="7035823"/>
                <a:ext cx="182880" cy="182880"/>
              </a:xfrm>
              <a:prstGeom prst="rect">
                <a:avLst/>
              </a:prstGeom>
              <a:solidFill>
                <a:srgbClr val="FE40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solidFill>
                    <a:schemeClr val="tx1"/>
                  </a:solidFill>
                </a:endParaRPr>
              </a:p>
            </p:txBody>
          </p:sp>
          <p:sp>
            <p:nvSpPr>
              <p:cNvPr id="72" name="Rectangle 71">
                <a:extLst>
                  <a:ext uri="{FF2B5EF4-FFF2-40B4-BE49-F238E27FC236}">
                    <a16:creationId xmlns:a16="http://schemas.microsoft.com/office/drawing/2014/main" id="{95CE305A-A27B-6140-AB47-20B912D6E1F1}"/>
                  </a:ext>
                </a:extLst>
              </p:cNvPr>
              <p:cNvSpPr/>
              <p:nvPr/>
            </p:nvSpPr>
            <p:spPr>
              <a:xfrm>
                <a:off x="6864953" y="6751195"/>
                <a:ext cx="182880" cy="182880"/>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3" name="Rectangle 72">
                <a:extLst>
                  <a:ext uri="{FF2B5EF4-FFF2-40B4-BE49-F238E27FC236}">
                    <a16:creationId xmlns:a16="http://schemas.microsoft.com/office/drawing/2014/main" id="{B44828D7-F53C-9143-8E5D-C01798475666}"/>
                  </a:ext>
                </a:extLst>
              </p:cNvPr>
              <p:cNvSpPr/>
              <p:nvPr/>
            </p:nvSpPr>
            <p:spPr>
              <a:xfrm>
                <a:off x="6864953" y="6456750"/>
                <a:ext cx="182880" cy="182880"/>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74" name="TextBox 73">
                <a:extLst>
                  <a:ext uri="{FF2B5EF4-FFF2-40B4-BE49-F238E27FC236}">
                    <a16:creationId xmlns:a16="http://schemas.microsoft.com/office/drawing/2014/main" id="{5B3EE0C4-E43B-E943-8BA3-C2A67206F850}"/>
                  </a:ext>
                </a:extLst>
              </p:cNvPr>
              <p:cNvSpPr txBox="1"/>
              <p:nvPr/>
            </p:nvSpPr>
            <p:spPr>
              <a:xfrm>
                <a:off x="7176438" y="6440468"/>
                <a:ext cx="910506" cy="215443"/>
              </a:xfrm>
              <a:prstGeom prst="rect">
                <a:avLst/>
              </a:prstGeom>
              <a:noFill/>
            </p:spPr>
            <p:txBody>
              <a:bodyPr wrap="square" lIns="0" tIns="0" rIns="0" bIns="0" rtlCol="0">
                <a:spAutoFit/>
              </a:bodyPr>
              <a:lstStyle/>
              <a:p>
                <a:pPr algn="ctr" defTabSz="571478"/>
                <a:r>
                  <a:rPr lang="en-US" sz="875" dirty="0">
                    <a:solidFill>
                      <a:srgbClr val="FAFAFA"/>
                    </a:solidFill>
                    <a:latin typeface="+mj-lt"/>
                  </a:rPr>
                  <a:t>Integration</a:t>
                </a:r>
              </a:p>
            </p:txBody>
          </p:sp>
          <p:sp>
            <p:nvSpPr>
              <p:cNvPr id="75" name="TextBox 74">
                <a:extLst>
                  <a:ext uri="{FF2B5EF4-FFF2-40B4-BE49-F238E27FC236}">
                    <a16:creationId xmlns:a16="http://schemas.microsoft.com/office/drawing/2014/main" id="{6789D9C3-14D7-874F-B1C6-130759245034}"/>
                  </a:ext>
                </a:extLst>
              </p:cNvPr>
              <p:cNvSpPr txBox="1"/>
              <p:nvPr/>
            </p:nvSpPr>
            <p:spPr>
              <a:xfrm>
                <a:off x="7231758" y="6734913"/>
                <a:ext cx="399148" cy="215443"/>
              </a:xfrm>
              <a:prstGeom prst="rect">
                <a:avLst/>
              </a:prstGeom>
              <a:noFill/>
            </p:spPr>
            <p:txBody>
              <a:bodyPr wrap="square" lIns="0" tIns="0" rIns="0" bIns="0" rtlCol="0">
                <a:spAutoFit/>
              </a:bodyPr>
              <a:lstStyle/>
              <a:p>
                <a:pPr algn="ctr" defTabSz="571478"/>
                <a:r>
                  <a:rPr lang="en-US" sz="875" dirty="0">
                    <a:solidFill>
                      <a:srgbClr val="FAFAFA"/>
                    </a:solidFill>
                    <a:latin typeface="+mj-lt"/>
                  </a:rPr>
                  <a:t>Load</a:t>
                </a:r>
              </a:p>
            </p:txBody>
          </p:sp>
          <p:sp>
            <p:nvSpPr>
              <p:cNvPr id="76" name="TextBox 75">
                <a:extLst>
                  <a:ext uri="{FF2B5EF4-FFF2-40B4-BE49-F238E27FC236}">
                    <a16:creationId xmlns:a16="http://schemas.microsoft.com/office/drawing/2014/main" id="{1B8456A4-4B1B-B242-AE98-E92FA80602C7}"/>
                  </a:ext>
                </a:extLst>
              </p:cNvPr>
              <p:cNvSpPr txBox="1"/>
              <p:nvPr/>
            </p:nvSpPr>
            <p:spPr>
              <a:xfrm>
                <a:off x="7209630" y="7019540"/>
                <a:ext cx="657231" cy="215443"/>
              </a:xfrm>
              <a:prstGeom prst="rect">
                <a:avLst/>
              </a:prstGeom>
              <a:noFill/>
            </p:spPr>
            <p:txBody>
              <a:bodyPr wrap="square" lIns="0" tIns="0" rIns="0" bIns="0" rtlCol="0">
                <a:spAutoFit/>
              </a:bodyPr>
              <a:lstStyle/>
              <a:p>
                <a:pPr algn="ctr" defTabSz="571478"/>
                <a:r>
                  <a:rPr lang="en-US" sz="875" dirty="0">
                    <a:solidFill>
                      <a:srgbClr val="FAFAFA"/>
                    </a:solidFill>
                    <a:latin typeface="+mj-lt"/>
                  </a:rPr>
                  <a:t>Security</a:t>
                </a:r>
              </a:p>
            </p:txBody>
          </p:sp>
        </p:grpSp>
      </p:grpSp>
      <p:grpSp>
        <p:nvGrpSpPr>
          <p:cNvPr id="101" name="Group 100">
            <a:extLst>
              <a:ext uri="{FF2B5EF4-FFF2-40B4-BE49-F238E27FC236}">
                <a16:creationId xmlns:a16="http://schemas.microsoft.com/office/drawing/2014/main" id="{8F7C1443-7CD4-4DD5-A251-846A06E04ABE}"/>
              </a:ext>
            </a:extLst>
          </p:cNvPr>
          <p:cNvGrpSpPr/>
          <p:nvPr/>
        </p:nvGrpSpPr>
        <p:grpSpPr>
          <a:xfrm>
            <a:off x="529756" y="2342071"/>
            <a:ext cx="737788" cy="593222"/>
            <a:chOff x="847609" y="3747314"/>
            <a:chExt cx="1180460" cy="949154"/>
          </a:xfrm>
        </p:grpSpPr>
        <p:grpSp>
          <p:nvGrpSpPr>
            <p:cNvPr id="61" name="Group 60">
              <a:extLst>
                <a:ext uri="{FF2B5EF4-FFF2-40B4-BE49-F238E27FC236}">
                  <a16:creationId xmlns:a16="http://schemas.microsoft.com/office/drawing/2014/main" id="{82F02A28-7A9E-412E-B93B-C98BBD11835D}"/>
                </a:ext>
              </a:extLst>
            </p:cNvPr>
            <p:cNvGrpSpPr/>
            <p:nvPr/>
          </p:nvGrpSpPr>
          <p:grpSpPr>
            <a:xfrm>
              <a:off x="847609" y="3747314"/>
              <a:ext cx="1180460" cy="949154"/>
              <a:chOff x="512403" y="2005281"/>
              <a:chExt cx="2342558" cy="1883543"/>
            </a:xfrm>
          </p:grpSpPr>
          <p:sp>
            <p:nvSpPr>
              <p:cNvPr id="62" name="Freeform 5">
                <a:extLst>
                  <a:ext uri="{FF2B5EF4-FFF2-40B4-BE49-F238E27FC236}">
                    <a16:creationId xmlns:a16="http://schemas.microsoft.com/office/drawing/2014/main" id="{14486182-D314-41AC-9B8D-9FD160B87C1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000"/>
              </a:p>
            </p:txBody>
          </p:sp>
          <p:sp>
            <p:nvSpPr>
              <p:cNvPr id="65" name="Freeform 6">
                <a:extLst>
                  <a:ext uri="{FF2B5EF4-FFF2-40B4-BE49-F238E27FC236}">
                    <a16:creationId xmlns:a16="http://schemas.microsoft.com/office/drawing/2014/main" id="{5B93F5FF-B630-4258-8B29-5ECB71A5C378}"/>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solidFill>
                <a:srgbClr val="232F3E"/>
              </a:solidFill>
              <a:ln w="19050"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endParaRPr lang="en-US" sz="1000"/>
              </a:p>
            </p:txBody>
          </p:sp>
          <p:sp>
            <p:nvSpPr>
              <p:cNvPr id="68" name="Freeform 7">
                <a:extLst>
                  <a:ext uri="{FF2B5EF4-FFF2-40B4-BE49-F238E27FC236}">
                    <a16:creationId xmlns:a16="http://schemas.microsoft.com/office/drawing/2014/main" id="{7BD6CCEE-01A0-443E-8F9C-CD6C2836FD15}"/>
                  </a:ext>
                </a:extLst>
              </p:cNvPr>
              <p:cNvSpPr>
                <a:spLocks/>
              </p:cNvSpPr>
              <p:nvPr/>
            </p:nvSpPr>
            <p:spPr bwMode="auto">
              <a:xfrm>
                <a:off x="613967" y="2112121"/>
                <a:ext cx="2161854" cy="1242505"/>
              </a:xfrm>
              <a:custGeom>
                <a:avLst/>
                <a:gdLst>
                  <a:gd name="T0" fmla="*/ 776 w 787"/>
                  <a:gd name="T1" fmla="*/ 451 h 451"/>
                  <a:gd name="T2" fmla="*/ 11 w 787"/>
                  <a:gd name="T3" fmla="*/ 451 h 451"/>
                  <a:gd name="T4" fmla="*/ 0 w 787"/>
                  <a:gd name="T5" fmla="*/ 440 h 451"/>
                  <a:gd name="T6" fmla="*/ 0 w 787"/>
                  <a:gd name="T7" fmla="*/ 11 h 451"/>
                  <a:gd name="T8" fmla="*/ 11 w 787"/>
                  <a:gd name="T9" fmla="*/ 0 h 451"/>
                  <a:gd name="T10" fmla="*/ 776 w 787"/>
                  <a:gd name="T11" fmla="*/ 0 h 451"/>
                  <a:gd name="T12" fmla="*/ 787 w 787"/>
                  <a:gd name="T13" fmla="*/ 11 h 451"/>
                  <a:gd name="T14" fmla="*/ 787 w 787"/>
                  <a:gd name="T15" fmla="*/ 440 h 451"/>
                  <a:gd name="T16" fmla="*/ 776 w 787"/>
                  <a:gd name="T17" fmla="*/ 45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7" h="451">
                    <a:moveTo>
                      <a:pt x="776" y="451"/>
                    </a:moveTo>
                    <a:cubicBezTo>
                      <a:pt x="11" y="451"/>
                      <a:pt x="11" y="451"/>
                      <a:pt x="11" y="451"/>
                    </a:cubicBezTo>
                    <a:cubicBezTo>
                      <a:pt x="5" y="451"/>
                      <a:pt x="0" y="446"/>
                      <a:pt x="0" y="440"/>
                    </a:cubicBezTo>
                    <a:cubicBezTo>
                      <a:pt x="0" y="11"/>
                      <a:pt x="0" y="11"/>
                      <a:pt x="0" y="11"/>
                    </a:cubicBezTo>
                    <a:cubicBezTo>
                      <a:pt x="0" y="5"/>
                      <a:pt x="5" y="0"/>
                      <a:pt x="11" y="0"/>
                    </a:cubicBezTo>
                    <a:cubicBezTo>
                      <a:pt x="776" y="0"/>
                      <a:pt x="776" y="0"/>
                      <a:pt x="776" y="0"/>
                    </a:cubicBezTo>
                    <a:cubicBezTo>
                      <a:pt x="782" y="0"/>
                      <a:pt x="787" y="5"/>
                      <a:pt x="787" y="11"/>
                    </a:cubicBezTo>
                    <a:cubicBezTo>
                      <a:pt x="787" y="440"/>
                      <a:pt x="787" y="440"/>
                      <a:pt x="787" y="440"/>
                    </a:cubicBezTo>
                    <a:cubicBezTo>
                      <a:pt x="787" y="446"/>
                      <a:pt x="782" y="451"/>
                      <a:pt x="776" y="451"/>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000"/>
              </a:p>
            </p:txBody>
          </p:sp>
        </p:grpSp>
        <p:sp>
          <p:nvSpPr>
            <p:cNvPr id="54" name="Right Arrow 53">
              <a:extLst>
                <a:ext uri="{FF2B5EF4-FFF2-40B4-BE49-F238E27FC236}">
                  <a16:creationId xmlns:a16="http://schemas.microsoft.com/office/drawing/2014/main" id="{0886ADF3-3E2E-674A-B0CB-2E9453190406}"/>
                </a:ext>
              </a:extLst>
            </p:cNvPr>
            <p:cNvSpPr/>
            <p:nvPr/>
          </p:nvSpPr>
          <p:spPr>
            <a:xfrm>
              <a:off x="1164689" y="4006491"/>
              <a:ext cx="546304" cy="215443"/>
            </a:xfrm>
            <a:prstGeom prst="rect">
              <a:avLst/>
            </a:prstGeom>
            <a:noFill/>
          </p:spPr>
          <p:txBody>
            <a:bodyPr wrap="none" lIns="0" tIns="0" rIns="0" bIns="0" rtlCol="0">
              <a:spAutoFit/>
            </a:bodyPr>
            <a:lstStyle/>
            <a:p>
              <a:pPr algn="ctr" defTabSz="571478"/>
              <a:r>
                <a:rPr lang="en-US" sz="875" dirty="0">
                  <a:solidFill>
                    <a:srgbClr val="FAFAFA"/>
                  </a:solidFill>
                  <a:latin typeface="+mj-lt"/>
                </a:rPr>
                <a:t>Master</a:t>
              </a:r>
            </a:p>
          </p:txBody>
        </p:sp>
      </p:grpSp>
      <p:cxnSp>
        <p:nvCxnSpPr>
          <p:cNvPr id="24" name="Straight Arrow Connector 23">
            <a:extLst>
              <a:ext uri="{FF2B5EF4-FFF2-40B4-BE49-F238E27FC236}">
                <a16:creationId xmlns:a16="http://schemas.microsoft.com/office/drawing/2014/main" id="{0A483F15-830A-4611-A7A1-964AC9C6D2D6}"/>
              </a:ext>
            </a:extLst>
          </p:cNvPr>
          <p:cNvCxnSpPr/>
          <p:nvPr/>
        </p:nvCxnSpPr>
        <p:spPr>
          <a:xfrm>
            <a:off x="1328642" y="2571384"/>
            <a:ext cx="992188"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47E15224-206E-41D6-97D1-BF278AA3EF62}"/>
              </a:ext>
            </a:extLst>
          </p:cNvPr>
          <p:cNvGrpSpPr/>
          <p:nvPr/>
        </p:nvGrpSpPr>
        <p:grpSpPr>
          <a:xfrm>
            <a:off x="510187" y="3532842"/>
            <a:ext cx="818455" cy="901253"/>
            <a:chOff x="816298" y="5652543"/>
            <a:chExt cx="1309528" cy="1442004"/>
          </a:xfrm>
        </p:grpSpPr>
        <p:sp>
          <p:nvSpPr>
            <p:cNvPr id="77" name="TextBox 76">
              <a:extLst>
                <a:ext uri="{FF2B5EF4-FFF2-40B4-BE49-F238E27FC236}">
                  <a16:creationId xmlns:a16="http://schemas.microsoft.com/office/drawing/2014/main" id="{C00423CA-A198-6748-859C-155C14172B69}"/>
                </a:ext>
              </a:extLst>
            </p:cNvPr>
            <p:cNvSpPr txBox="1"/>
            <p:nvPr/>
          </p:nvSpPr>
          <p:spPr>
            <a:xfrm>
              <a:off x="881157" y="6879104"/>
              <a:ext cx="1179810" cy="215443"/>
            </a:xfrm>
            <a:prstGeom prst="rect">
              <a:avLst/>
            </a:prstGeom>
            <a:noFill/>
          </p:spPr>
          <p:txBody>
            <a:bodyPr wrap="none" lIns="0" tIns="0" rIns="0" bIns="0" rtlCol="0">
              <a:spAutoFit/>
            </a:bodyPr>
            <a:lstStyle>
              <a:defPPr>
                <a:defRPr lang="en-US"/>
              </a:defPPr>
              <a:lvl1pPr algn="ctr" defTabSz="914400">
                <a:defRPr sz="2000">
                  <a:solidFill>
                    <a:srgbClr val="FAFAFA"/>
                  </a:solidFill>
                  <a:latin typeface="+mj-lt"/>
                </a:defRPr>
              </a:lvl1pPr>
            </a:lstStyle>
            <a:p>
              <a:r>
                <a:rPr lang="en-US" sz="875" dirty="0"/>
                <a:t>Small changes</a:t>
              </a:r>
            </a:p>
          </p:txBody>
        </p:sp>
        <p:grpSp>
          <p:nvGrpSpPr>
            <p:cNvPr id="25" name="Group 24">
              <a:extLst>
                <a:ext uri="{FF2B5EF4-FFF2-40B4-BE49-F238E27FC236}">
                  <a16:creationId xmlns:a16="http://schemas.microsoft.com/office/drawing/2014/main" id="{A1736E69-C75C-406F-9D42-E5E90FD68D19}"/>
                </a:ext>
              </a:extLst>
            </p:cNvPr>
            <p:cNvGrpSpPr/>
            <p:nvPr/>
          </p:nvGrpSpPr>
          <p:grpSpPr>
            <a:xfrm>
              <a:off x="816298" y="5652543"/>
              <a:ext cx="1309528" cy="1084586"/>
              <a:chOff x="1611472" y="4973276"/>
              <a:chExt cx="1309528" cy="1084586"/>
            </a:xfrm>
          </p:grpSpPr>
          <p:grpSp>
            <p:nvGrpSpPr>
              <p:cNvPr id="69" name="Group 49">
                <a:extLst>
                  <a:ext uri="{FF2B5EF4-FFF2-40B4-BE49-F238E27FC236}">
                    <a16:creationId xmlns:a16="http://schemas.microsoft.com/office/drawing/2014/main" id="{3B8E2E7B-B4C4-49C8-B19F-DCB8E6430496}"/>
                  </a:ext>
                </a:extLst>
              </p:cNvPr>
              <p:cNvGrpSpPr>
                <a:grpSpLocks noChangeAspect="1"/>
              </p:cNvGrpSpPr>
              <p:nvPr/>
            </p:nvGrpSpPr>
            <p:grpSpPr bwMode="auto">
              <a:xfrm>
                <a:off x="1611472" y="4973276"/>
                <a:ext cx="608336" cy="608336"/>
                <a:chOff x="2669" y="1407"/>
                <a:chExt cx="421" cy="421"/>
              </a:xfrm>
            </p:grpSpPr>
            <p:sp>
              <p:nvSpPr>
                <p:cNvPr id="70" name="Freeform 50">
                  <a:extLst>
                    <a:ext uri="{FF2B5EF4-FFF2-40B4-BE49-F238E27FC236}">
                      <a16:creationId xmlns:a16="http://schemas.microsoft.com/office/drawing/2014/main" id="{96CCB1A6-F583-4A0E-BB93-372C68FD3A29}"/>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8" name="Freeform 51">
                  <a:extLst>
                    <a:ext uri="{FF2B5EF4-FFF2-40B4-BE49-F238E27FC236}">
                      <a16:creationId xmlns:a16="http://schemas.microsoft.com/office/drawing/2014/main" id="{4CBA7423-6022-42D9-BE7C-97EA9870E378}"/>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79" name="Group 49">
                <a:extLst>
                  <a:ext uri="{FF2B5EF4-FFF2-40B4-BE49-F238E27FC236}">
                    <a16:creationId xmlns:a16="http://schemas.microsoft.com/office/drawing/2014/main" id="{DD249C30-D4E8-4541-98FF-EC7B72EAB786}"/>
                  </a:ext>
                </a:extLst>
              </p:cNvPr>
              <p:cNvGrpSpPr>
                <a:grpSpLocks noChangeAspect="1"/>
              </p:cNvGrpSpPr>
              <p:nvPr/>
            </p:nvGrpSpPr>
            <p:grpSpPr bwMode="auto">
              <a:xfrm>
                <a:off x="2132172" y="5256334"/>
                <a:ext cx="788828" cy="788828"/>
                <a:chOff x="2669" y="1407"/>
                <a:chExt cx="421" cy="421"/>
              </a:xfrm>
            </p:grpSpPr>
            <p:sp>
              <p:nvSpPr>
                <p:cNvPr id="80" name="Freeform 50">
                  <a:extLst>
                    <a:ext uri="{FF2B5EF4-FFF2-40B4-BE49-F238E27FC236}">
                      <a16:creationId xmlns:a16="http://schemas.microsoft.com/office/drawing/2014/main" id="{093543BE-25CC-47E0-A7C8-364EBD90E045}"/>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81" name="Freeform 51">
                  <a:extLst>
                    <a:ext uri="{FF2B5EF4-FFF2-40B4-BE49-F238E27FC236}">
                      <a16:creationId xmlns:a16="http://schemas.microsoft.com/office/drawing/2014/main" id="{2470DDA4-9FB5-4138-8DA4-207D1A9988BC}"/>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82" name="Group 49">
                <a:extLst>
                  <a:ext uri="{FF2B5EF4-FFF2-40B4-BE49-F238E27FC236}">
                    <a16:creationId xmlns:a16="http://schemas.microsoft.com/office/drawing/2014/main" id="{7DB3B4A8-F9EC-4E8D-92B1-83770E4DC856}"/>
                  </a:ext>
                </a:extLst>
              </p:cNvPr>
              <p:cNvGrpSpPr>
                <a:grpSpLocks noChangeAspect="1"/>
              </p:cNvGrpSpPr>
              <p:nvPr/>
            </p:nvGrpSpPr>
            <p:grpSpPr bwMode="auto">
              <a:xfrm>
                <a:off x="1725772" y="5651500"/>
                <a:ext cx="406362" cy="406362"/>
                <a:chOff x="2669" y="1407"/>
                <a:chExt cx="421" cy="421"/>
              </a:xfrm>
            </p:grpSpPr>
            <p:sp>
              <p:nvSpPr>
                <p:cNvPr id="83" name="Freeform 50">
                  <a:extLst>
                    <a:ext uri="{FF2B5EF4-FFF2-40B4-BE49-F238E27FC236}">
                      <a16:creationId xmlns:a16="http://schemas.microsoft.com/office/drawing/2014/main" id="{85587FD5-7664-456E-B1D1-DFF5C17D5A38}"/>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84" name="Freeform 51">
                  <a:extLst>
                    <a:ext uri="{FF2B5EF4-FFF2-40B4-BE49-F238E27FC236}">
                      <a16:creationId xmlns:a16="http://schemas.microsoft.com/office/drawing/2014/main" id="{2C8D8120-AE8F-49CC-803F-F98243B7A304}"/>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grpSp>
      <p:cxnSp>
        <p:nvCxnSpPr>
          <p:cNvPr id="27" name="Straight Arrow Connector 26">
            <a:extLst>
              <a:ext uri="{FF2B5EF4-FFF2-40B4-BE49-F238E27FC236}">
                <a16:creationId xmlns:a16="http://schemas.microsoft.com/office/drawing/2014/main" id="{7E83F2D9-4F59-4D62-BEB9-B0438209DCB3}"/>
              </a:ext>
            </a:extLst>
          </p:cNvPr>
          <p:cNvCxnSpPr/>
          <p:nvPr/>
        </p:nvCxnSpPr>
        <p:spPr>
          <a:xfrm flipV="1">
            <a:off x="919414" y="3067746"/>
            <a:ext cx="0" cy="400844"/>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C75AC8EA-892C-411A-BCB3-6C483117A849}"/>
              </a:ext>
            </a:extLst>
          </p:cNvPr>
          <p:cNvGrpSpPr/>
          <p:nvPr/>
        </p:nvGrpSpPr>
        <p:grpSpPr>
          <a:xfrm>
            <a:off x="2212656" y="2407767"/>
            <a:ext cx="828753" cy="644375"/>
            <a:chOff x="3540251" y="3852426"/>
            <a:chExt cx="1326006" cy="1031001"/>
          </a:xfrm>
        </p:grpSpPr>
        <p:sp>
          <p:nvSpPr>
            <p:cNvPr id="57" name="Right Arrow 56">
              <a:extLst>
                <a:ext uri="{FF2B5EF4-FFF2-40B4-BE49-F238E27FC236}">
                  <a16:creationId xmlns:a16="http://schemas.microsoft.com/office/drawing/2014/main" id="{751E5B6B-0995-6040-8ED5-5563733E47B5}"/>
                </a:ext>
              </a:extLst>
            </p:cNvPr>
            <p:cNvSpPr/>
            <p:nvPr/>
          </p:nvSpPr>
          <p:spPr>
            <a:xfrm>
              <a:off x="3540251" y="4452540"/>
              <a:ext cx="1326006" cy="430887"/>
            </a:xfrm>
            <a:prstGeom prst="rect">
              <a:avLst/>
            </a:prstGeom>
            <a:noFill/>
          </p:spPr>
          <p:txBody>
            <a:bodyPr wrap="none" lIns="0" tIns="0" rIns="0" bIns="0" rtlCol="0">
              <a:spAutoFit/>
            </a:bodyPr>
            <a:lstStyle/>
            <a:p>
              <a:pPr algn="ctr" defTabSz="571478"/>
              <a:r>
                <a:rPr lang="en-US" sz="875" dirty="0">
                  <a:solidFill>
                    <a:srgbClr val="FAFAFA"/>
                  </a:solidFill>
                  <a:latin typeface="+mj-lt"/>
                </a:rPr>
                <a:t>Fully automated </a:t>
              </a:r>
              <a:br>
                <a:rPr lang="en-US" sz="875" dirty="0">
                  <a:solidFill>
                    <a:srgbClr val="FAFAFA"/>
                  </a:solidFill>
                  <a:latin typeface="+mj-lt"/>
                </a:rPr>
              </a:br>
              <a:r>
                <a:rPr lang="en-US" sz="875" dirty="0">
                  <a:solidFill>
                    <a:srgbClr val="FAFAFA"/>
                  </a:solidFill>
                  <a:latin typeface="+mj-lt"/>
                </a:rPr>
                <a:t>deployment</a:t>
              </a:r>
            </a:p>
          </p:txBody>
        </p:sp>
        <p:grpSp>
          <p:nvGrpSpPr>
            <p:cNvPr id="85" name="Group 84">
              <a:extLst>
                <a:ext uri="{FF2B5EF4-FFF2-40B4-BE49-F238E27FC236}">
                  <a16:creationId xmlns:a16="http://schemas.microsoft.com/office/drawing/2014/main" id="{AAB644AF-DCF3-4CB1-8FA4-00C54229729E}"/>
                </a:ext>
              </a:extLst>
            </p:cNvPr>
            <p:cNvGrpSpPr/>
            <p:nvPr/>
          </p:nvGrpSpPr>
          <p:grpSpPr>
            <a:xfrm>
              <a:off x="3896638" y="3852426"/>
              <a:ext cx="613230" cy="472220"/>
              <a:chOff x="1230000" y="2386799"/>
              <a:chExt cx="418514" cy="322278"/>
            </a:xfrm>
          </p:grpSpPr>
          <p:sp>
            <p:nvSpPr>
              <p:cNvPr id="86" name="Freeform 9">
                <a:extLst>
                  <a:ext uri="{FF2B5EF4-FFF2-40B4-BE49-F238E27FC236}">
                    <a16:creationId xmlns:a16="http://schemas.microsoft.com/office/drawing/2014/main" id="{B46105AA-BC2C-4C76-B0F7-B45DF9ABD4F3}"/>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solidFill>
                <a:srgbClr val="232F3E"/>
              </a:solidFill>
              <a:ln w="2540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endParaRPr lang="en-US" sz="1125"/>
              </a:p>
            </p:txBody>
          </p:sp>
          <p:sp>
            <p:nvSpPr>
              <p:cNvPr id="87" name="Freeform 12">
                <a:extLst>
                  <a:ext uri="{FF2B5EF4-FFF2-40B4-BE49-F238E27FC236}">
                    <a16:creationId xmlns:a16="http://schemas.microsoft.com/office/drawing/2014/main" id="{A383A9F0-5756-4F5F-BFEC-A646B0EECDDA}"/>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88" name="Oval 10">
                <a:extLst>
                  <a:ext uri="{FF2B5EF4-FFF2-40B4-BE49-F238E27FC236}">
                    <a16:creationId xmlns:a16="http://schemas.microsoft.com/office/drawing/2014/main" id="{30B8220C-8B95-461D-B29F-FCBEFD588C45}"/>
                  </a:ext>
                </a:extLst>
              </p:cNvPr>
              <p:cNvSpPr>
                <a:spLocks noChangeArrowheads="1"/>
              </p:cNvSpPr>
              <p:nvPr/>
            </p:nvSpPr>
            <p:spPr bwMode="auto">
              <a:xfrm>
                <a:off x="1402330" y="2585985"/>
                <a:ext cx="73855" cy="73855"/>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89" name="Line 11">
                <a:extLst>
                  <a:ext uri="{FF2B5EF4-FFF2-40B4-BE49-F238E27FC236}">
                    <a16:creationId xmlns:a16="http://schemas.microsoft.com/office/drawing/2014/main" id="{07D40DF6-6882-47A5-B9D4-63AFA6EA6C48}"/>
                  </a:ext>
                </a:extLst>
              </p:cNvPr>
              <p:cNvSpPr>
                <a:spLocks noChangeShapeType="1"/>
              </p:cNvSpPr>
              <p:nvPr/>
            </p:nvSpPr>
            <p:spPr bwMode="auto">
              <a:xfrm flipV="1">
                <a:off x="1462757" y="2496463"/>
                <a:ext cx="102950" cy="100712"/>
              </a:xfrm>
              <a:prstGeom prst="lin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cxnSp>
        <p:nvCxnSpPr>
          <p:cNvPr id="90" name="Straight Arrow Connector 89">
            <a:extLst>
              <a:ext uri="{FF2B5EF4-FFF2-40B4-BE49-F238E27FC236}">
                <a16:creationId xmlns:a16="http://schemas.microsoft.com/office/drawing/2014/main" id="{47367210-04F1-48E8-BDAF-569ADD81FDCC}"/>
              </a:ext>
            </a:extLst>
          </p:cNvPr>
          <p:cNvCxnSpPr>
            <a:cxnSpLocks/>
          </p:cNvCxnSpPr>
          <p:nvPr/>
        </p:nvCxnSpPr>
        <p:spPr>
          <a:xfrm>
            <a:off x="2893690" y="2571384"/>
            <a:ext cx="2322881"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grpSp>
        <p:nvGrpSpPr>
          <p:cNvPr id="107" name="Group 106">
            <a:extLst>
              <a:ext uri="{FF2B5EF4-FFF2-40B4-BE49-F238E27FC236}">
                <a16:creationId xmlns:a16="http://schemas.microsoft.com/office/drawing/2014/main" id="{F7232A9A-5ECB-4CB7-B521-2A60F509024C}"/>
              </a:ext>
            </a:extLst>
          </p:cNvPr>
          <p:cNvGrpSpPr/>
          <p:nvPr/>
        </p:nvGrpSpPr>
        <p:grpSpPr>
          <a:xfrm>
            <a:off x="4794528" y="3094383"/>
            <a:ext cx="615554" cy="732383"/>
            <a:chOff x="7671243" y="4951014"/>
            <a:chExt cx="984885" cy="1171812"/>
          </a:xfrm>
        </p:grpSpPr>
        <p:grpSp>
          <p:nvGrpSpPr>
            <p:cNvPr id="51" name="Group 50">
              <a:extLst>
                <a:ext uri="{FF2B5EF4-FFF2-40B4-BE49-F238E27FC236}">
                  <a16:creationId xmlns:a16="http://schemas.microsoft.com/office/drawing/2014/main" id="{F523C393-35BB-4379-B8CD-DFE0025DA698}"/>
                </a:ext>
              </a:extLst>
            </p:cNvPr>
            <p:cNvGrpSpPr/>
            <p:nvPr/>
          </p:nvGrpSpPr>
          <p:grpSpPr>
            <a:xfrm>
              <a:off x="7933482" y="4951014"/>
              <a:ext cx="460406" cy="598729"/>
              <a:chOff x="2068382" y="2379184"/>
              <a:chExt cx="445572" cy="579438"/>
            </a:xfrm>
          </p:grpSpPr>
          <p:sp>
            <p:nvSpPr>
              <p:cNvPr id="52" name="Freeform 59">
                <a:extLst>
                  <a:ext uri="{FF2B5EF4-FFF2-40B4-BE49-F238E27FC236}">
                    <a16:creationId xmlns:a16="http://schemas.microsoft.com/office/drawing/2014/main" id="{3606E82A-7547-4D9A-9B9D-B2079A7A8B94}"/>
                  </a:ext>
                </a:extLst>
              </p:cNvPr>
              <p:cNvSpPr>
                <a:spLocks/>
              </p:cNvSpPr>
              <p:nvPr/>
            </p:nvSpPr>
            <p:spPr bwMode="auto">
              <a:xfrm>
                <a:off x="2360492" y="2387001"/>
                <a:ext cx="153409" cy="142660"/>
              </a:xfrm>
              <a:custGeom>
                <a:avLst/>
                <a:gdLst>
                  <a:gd name="T0" fmla="*/ 0 w 157"/>
                  <a:gd name="T1" fmla="*/ 0 h 146"/>
                  <a:gd name="T2" fmla="*/ 0 w 157"/>
                  <a:gd name="T3" fmla="*/ 146 h 146"/>
                  <a:gd name="T4" fmla="*/ 157 w 157"/>
                  <a:gd name="T5" fmla="*/ 146 h 146"/>
                </a:gdLst>
                <a:ahLst/>
                <a:cxnLst>
                  <a:cxn ang="0">
                    <a:pos x="T0" y="T1"/>
                  </a:cxn>
                  <a:cxn ang="0">
                    <a:pos x="T2" y="T3"/>
                  </a:cxn>
                  <a:cxn ang="0">
                    <a:pos x="T4" y="T5"/>
                  </a:cxn>
                </a:cxnLst>
                <a:rect l="0" t="0" r="r" b="b"/>
                <a:pathLst>
                  <a:path w="157" h="146">
                    <a:moveTo>
                      <a:pt x="0" y="0"/>
                    </a:moveTo>
                    <a:lnTo>
                      <a:pt x="0" y="146"/>
                    </a:lnTo>
                    <a:lnTo>
                      <a:pt x="157" y="146"/>
                    </a:lnTo>
                  </a:path>
                </a:pathLst>
              </a:custGeom>
              <a:solidFill>
                <a:schemeClr val="bg1"/>
              </a:solidFill>
              <a:ln w="2540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endParaRPr lang="en-US" sz="1125">
                  <a:solidFill>
                    <a:srgbClr val="474746"/>
                  </a:solidFill>
                </a:endParaRPr>
              </a:p>
            </p:txBody>
          </p:sp>
          <p:sp>
            <p:nvSpPr>
              <p:cNvPr id="53" name="Freeform 58">
                <a:extLst>
                  <a:ext uri="{FF2B5EF4-FFF2-40B4-BE49-F238E27FC236}">
                    <a16:creationId xmlns:a16="http://schemas.microsoft.com/office/drawing/2014/main" id="{C1C6DBAA-A054-48FD-BE88-A9974659B7E9}"/>
                  </a:ext>
                </a:extLst>
              </p:cNvPr>
              <p:cNvSpPr>
                <a:spLocks/>
              </p:cNvSpPr>
              <p:nvPr/>
            </p:nvSpPr>
            <p:spPr bwMode="auto">
              <a:xfrm>
                <a:off x="2068382" y="2379184"/>
                <a:ext cx="445572" cy="579438"/>
              </a:xfrm>
              <a:custGeom>
                <a:avLst/>
                <a:gdLst>
                  <a:gd name="T0" fmla="*/ 456 w 456"/>
                  <a:gd name="T1" fmla="*/ 151 h 593"/>
                  <a:gd name="T2" fmla="*/ 306 w 456"/>
                  <a:gd name="T3" fmla="*/ 0 h 593"/>
                  <a:gd name="T4" fmla="*/ 0 w 456"/>
                  <a:gd name="T5" fmla="*/ 0 h 593"/>
                  <a:gd name="T6" fmla="*/ 0 w 456"/>
                  <a:gd name="T7" fmla="*/ 593 h 593"/>
                  <a:gd name="T8" fmla="*/ 456 w 456"/>
                  <a:gd name="T9" fmla="*/ 593 h 593"/>
                  <a:gd name="T10" fmla="*/ 456 w 456"/>
                  <a:gd name="T11" fmla="*/ 151 h 593"/>
                </a:gdLst>
                <a:ahLst/>
                <a:cxnLst>
                  <a:cxn ang="0">
                    <a:pos x="T0" y="T1"/>
                  </a:cxn>
                  <a:cxn ang="0">
                    <a:pos x="T2" y="T3"/>
                  </a:cxn>
                  <a:cxn ang="0">
                    <a:pos x="T4" y="T5"/>
                  </a:cxn>
                  <a:cxn ang="0">
                    <a:pos x="T6" y="T7"/>
                  </a:cxn>
                  <a:cxn ang="0">
                    <a:pos x="T8" y="T9"/>
                  </a:cxn>
                  <a:cxn ang="0">
                    <a:pos x="T10" y="T11"/>
                  </a:cxn>
                </a:cxnLst>
                <a:rect l="0" t="0" r="r" b="b"/>
                <a:pathLst>
                  <a:path w="456" h="593">
                    <a:moveTo>
                      <a:pt x="456" y="151"/>
                    </a:moveTo>
                    <a:lnTo>
                      <a:pt x="306" y="0"/>
                    </a:lnTo>
                    <a:lnTo>
                      <a:pt x="0" y="0"/>
                    </a:lnTo>
                    <a:lnTo>
                      <a:pt x="0" y="593"/>
                    </a:lnTo>
                    <a:lnTo>
                      <a:pt x="456" y="593"/>
                    </a:lnTo>
                    <a:lnTo>
                      <a:pt x="456" y="151"/>
                    </a:lnTo>
                    <a:close/>
                  </a:path>
                </a:pathLst>
              </a:custGeom>
              <a:noFill/>
              <a:ln w="2540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endParaRPr lang="en-US" sz="1125">
                  <a:solidFill>
                    <a:srgbClr val="474746"/>
                  </a:solidFill>
                </a:endParaRPr>
              </a:p>
            </p:txBody>
          </p:sp>
          <p:sp>
            <p:nvSpPr>
              <p:cNvPr id="60" name="Freeform 10">
                <a:extLst>
                  <a:ext uri="{FF2B5EF4-FFF2-40B4-BE49-F238E27FC236}">
                    <a16:creationId xmlns:a16="http://schemas.microsoft.com/office/drawing/2014/main" id="{0B343A66-FE1E-4E85-975E-EC23DC74D823}"/>
                  </a:ext>
                </a:extLst>
              </p:cNvPr>
              <p:cNvSpPr>
                <a:spLocks/>
              </p:cNvSpPr>
              <p:nvPr/>
            </p:nvSpPr>
            <p:spPr bwMode="auto">
              <a:xfrm>
                <a:off x="2181636" y="2646432"/>
                <a:ext cx="219064" cy="14677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25400" cap="rnd">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sp>
          <p:nvSpPr>
            <p:cNvPr id="91" name="Right Arrow 56">
              <a:extLst>
                <a:ext uri="{FF2B5EF4-FFF2-40B4-BE49-F238E27FC236}">
                  <a16:creationId xmlns:a16="http://schemas.microsoft.com/office/drawing/2014/main" id="{E80BA03D-91DF-4450-8ED4-D1DD55E4ED5B}"/>
                </a:ext>
              </a:extLst>
            </p:cNvPr>
            <p:cNvSpPr/>
            <p:nvPr/>
          </p:nvSpPr>
          <p:spPr>
            <a:xfrm>
              <a:off x="7671243" y="5691940"/>
              <a:ext cx="984885" cy="430886"/>
            </a:xfrm>
            <a:prstGeom prst="rect">
              <a:avLst/>
            </a:prstGeom>
            <a:noFill/>
          </p:spPr>
          <p:txBody>
            <a:bodyPr wrap="none" lIns="0" tIns="0" rIns="0" bIns="0" rtlCol="0">
              <a:spAutoFit/>
            </a:bodyPr>
            <a:lstStyle/>
            <a:p>
              <a:pPr algn="ctr" defTabSz="571478"/>
              <a:r>
                <a:rPr lang="en-US" sz="875" dirty="0">
                  <a:solidFill>
                    <a:srgbClr val="FAFAFA"/>
                  </a:solidFill>
                  <a:latin typeface="+mj-lt"/>
                </a:rPr>
                <a:t>Pessimistic </a:t>
              </a:r>
            </a:p>
            <a:p>
              <a:pPr algn="ctr" defTabSz="571478"/>
              <a:r>
                <a:rPr lang="en-US" sz="875" dirty="0">
                  <a:solidFill>
                    <a:srgbClr val="FAFAFA"/>
                  </a:solidFill>
                  <a:latin typeface="+mj-lt"/>
                </a:rPr>
                <a:t>rules &amp; tests</a:t>
              </a:r>
            </a:p>
          </p:txBody>
        </p:sp>
      </p:grpSp>
      <p:cxnSp>
        <p:nvCxnSpPr>
          <p:cNvPr id="92" name="Straight Arrow Connector 91">
            <a:extLst>
              <a:ext uri="{FF2B5EF4-FFF2-40B4-BE49-F238E27FC236}">
                <a16:creationId xmlns:a16="http://schemas.microsoft.com/office/drawing/2014/main" id="{878A8092-81C5-43B0-89D9-B84229B56C9F}"/>
              </a:ext>
            </a:extLst>
          </p:cNvPr>
          <p:cNvCxnSpPr>
            <a:cxnSpLocks/>
          </p:cNvCxnSpPr>
          <p:nvPr/>
        </p:nvCxnSpPr>
        <p:spPr>
          <a:xfrm flipH="1">
            <a:off x="3690608" y="3312239"/>
            <a:ext cx="1212859" cy="0"/>
          </a:xfrm>
          <a:prstGeom prst="straightConnector1">
            <a:avLst/>
          </a:prstGeom>
          <a:ln>
            <a:solidFill>
              <a:schemeClr val="tx1"/>
            </a:solidFill>
            <a:tailEnd type="arrow"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9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600" fill="hold"/>
                                        <p:tgtEl>
                                          <p:spTgt spid="103"/>
                                        </p:tgtEl>
                                        <p:attrNameLst>
                                          <p:attrName>ppt_x</p:attrName>
                                          <p:attrName>ppt_y</p:attrName>
                                        </p:attrNameLst>
                                      </p:cBhvr>
                                      <p:rCtr x="0" y="2247"/>
                                    </p:animMotion>
                                  </p:childTnLst>
                                </p:cTn>
                              </p:par>
                              <p:par>
                                <p:cTn id="10" presetID="10" presetClass="entr" presetSubtype="0" fill="hold" nodeType="withEffect">
                                  <p:stCondLst>
                                    <p:cond delay="50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42" presetClass="path" presetSubtype="0" decel="100000" fill="hold" nodeType="withEffect">
                                  <p:stCondLst>
                                    <p:cond delay="500"/>
                                  </p:stCondLst>
                                  <p:childTnLst>
                                    <p:animMotion origin="layout" path="M 4.4192E-6 -0.04494 L 4.4192E-6 2.41943E-6 " pathEditMode="relative" rAng="0" ptsTypes="AA">
                                      <p:cBhvr>
                                        <p:cTn id="14" dur="600" fill="hold"/>
                                        <p:tgtEl>
                                          <p:spTgt spid="104"/>
                                        </p:tgtEl>
                                        <p:attrNameLst>
                                          <p:attrName>ppt_x</p:attrName>
                                          <p:attrName>ppt_y</p:attrName>
                                        </p:attrNameLst>
                                      </p:cBhvr>
                                      <p:rCtr x="0" y="2247"/>
                                    </p:animMotion>
                                  </p:childTnLst>
                                </p:cTn>
                              </p:par>
                              <p:par>
                                <p:cTn id="15" presetID="10"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42" presetClass="path" presetSubtype="0" decel="100000" fill="hold" nodeType="withEffect">
                                  <p:stCondLst>
                                    <p:cond delay="0"/>
                                  </p:stCondLst>
                                  <p:childTnLst>
                                    <p:animMotion origin="layout" path="M 2.25428E-6 0.04494 L 2.25428E-6 2.41943E-6 " pathEditMode="relative" rAng="0" ptsTypes="AA">
                                      <p:cBhvr>
                                        <p:cTn id="19" dur="600" fill="hold"/>
                                        <p:tgtEl>
                                          <p:spTgt spid="100"/>
                                        </p:tgtEl>
                                        <p:attrNameLst>
                                          <p:attrName>ppt_x</p:attrName>
                                          <p:attrName>ppt_y</p:attrName>
                                        </p:attrNameLst>
                                      </p:cBhvr>
                                      <p:rCtr x="0" y="-2247"/>
                                    </p:animMotion>
                                  </p:childTnLst>
                                </p:cTn>
                              </p:par>
                            </p:childTnLst>
                          </p:cTn>
                        </p:par>
                        <p:par>
                          <p:cTn id="20" fill="hold">
                            <p:stCondLst>
                              <p:cond delay="1100"/>
                            </p:stCondLst>
                            <p:childTnLst>
                              <p:par>
                                <p:cTn id="21" presetID="22" presetClass="entr" presetSubtype="4"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par>
                                <p:cTn id="28" presetID="42" presetClass="path" presetSubtype="0" decel="100000" fill="hold" nodeType="withEffect">
                                  <p:stCondLst>
                                    <p:cond delay="0"/>
                                  </p:stCondLst>
                                  <p:childTnLst>
                                    <p:animMotion origin="layout" path="M -0.03038 2.41943E-6 L 3.61756E-6 2.41943E-6 " pathEditMode="relative" rAng="0" ptsTypes="AA">
                                      <p:cBhvr>
                                        <p:cTn id="29" dur="600" fill="hold"/>
                                        <p:tgtEl>
                                          <p:spTgt spid="101"/>
                                        </p:tgtEl>
                                        <p:attrNameLst>
                                          <p:attrName>ppt_x</p:attrName>
                                          <p:attrName>ppt_y</p:attrName>
                                        </p:attrNameLst>
                                      </p:cBhvr>
                                      <p:rCtr x="1519" y="0"/>
                                    </p:animMotion>
                                  </p:childTnLst>
                                </p:cTn>
                              </p:par>
                            </p:childTnLst>
                          </p:cTn>
                        </p:par>
                        <p:par>
                          <p:cTn id="30" fill="hold">
                            <p:stCondLst>
                              <p:cond delay="2200"/>
                            </p:stCondLst>
                            <p:childTnLst>
                              <p:par>
                                <p:cTn id="31" presetID="22" presetClass="entr" presetSubtype="8"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par>
                          <p:cTn id="34" fill="hold">
                            <p:stCondLst>
                              <p:cond delay="2700"/>
                            </p:stCondLst>
                            <p:childTnLst>
                              <p:par>
                                <p:cTn id="35" presetID="10" presetClass="entr" presetSubtype="0" fill="hold" nodeType="after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42" presetClass="path" presetSubtype="0" decel="100000" fill="hold" nodeType="withEffect">
                                  <p:stCondLst>
                                    <p:cond delay="0"/>
                                  </p:stCondLst>
                                  <p:childTnLst>
                                    <p:animMotion origin="layout" path="M -0.03038 2.41943E-6 L 3.61756E-6 2.41943E-6 " pathEditMode="relative" rAng="0" ptsTypes="AA">
                                      <p:cBhvr>
                                        <p:cTn id="39" dur="600" fill="hold"/>
                                        <p:tgtEl>
                                          <p:spTgt spid="102"/>
                                        </p:tgtEl>
                                        <p:attrNameLst>
                                          <p:attrName>ppt_x</p:attrName>
                                          <p:attrName>ppt_y</p:attrName>
                                        </p:attrNameLst>
                                      </p:cBhvr>
                                      <p:rCtr x="1519" y="0"/>
                                    </p:animMotion>
                                  </p:childTnLst>
                                </p:cTn>
                              </p:par>
                            </p:childTnLst>
                          </p:cTn>
                        </p:par>
                        <p:par>
                          <p:cTn id="40" fill="hold">
                            <p:stCondLst>
                              <p:cond delay="3300"/>
                            </p:stCondLst>
                            <p:childTnLst>
                              <p:par>
                                <p:cTn id="41" presetID="22" presetClass="entr" presetSubtype="8" fill="hold" nodeType="after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wipe(left)">
                                      <p:cBhvr>
                                        <p:cTn id="43" dur="500"/>
                                        <p:tgtEl>
                                          <p:spTgt spid="90"/>
                                        </p:tgtEl>
                                      </p:cBhvr>
                                    </p:animEffect>
                                  </p:childTnLst>
                                </p:cTn>
                              </p:par>
                            </p:childTnLst>
                          </p:cTn>
                        </p:par>
                        <p:par>
                          <p:cTn id="44" fill="hold">
                            <p:stCondLst>
                              <p:cond delay="3800"/>
                            </p:stCondLst>
                            <p:childTnLst>
                              <p:par>
                                <p:cTn id="45" presetID="22" presetClass="entr" presetSubtype="8"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wipe(left)">
                                      <p:cBhvr>
                                        <p:cTn id="47" dur="500"/>
                                        <p:tgtEl>
                                          <p:spTgt spid="46"/>
                                        </p:tgtEl>
                                      </p:cBhvr>
                                    </p:animEffect>
                                  </p:childTnLst>
                                </p:cTn>
                              </p:par>
                              <p:par>
                                <p:cTn id="48" presetID="22" presetClass="entr" presetSubtype="8"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left)">
                                      <p:cBhvr>
                                        <p:cTn id="50" dur="500"/>
                                        <p:tgtEl>
                                          <p:spTgt spid="48"/>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childTnLst>
                          </p:cTn>
                        </p:par>
                        <p:par>
                          <p:cTn id="54" fill="hold">
                            <p:stCondLst>
                              <p:cond delay="4300"/>
                            </p:stCondLst>
                            <p:childTnLst>
                              <p:par>
                                <p:cTn id="55" presetID="10" presetClass="entr" presetSubtype="0" fill="hold" nodeType="after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par>
                                <p:cTn id="58" presetID="42" presetClass="path" presetSubtype="0" decel="100000" fill="hold" nodeType="withEffect">
                                  <p:stCondLst>
                                    <p:cond delay="0"/>
                                  </p:stCondLst>
                                  <p:childTnLst>
                                    <p:animMotion origin="layout" path="M -0.03038 2.41943E-6 L 3.61756E-6 2.41943E-6 " pathEditMode="relative" rAng="0" ptsTypes="AA">
                                      <p:cBhvr>
                                        <p:cTn id="59" dur="600" fill="hold"/>
                                        <p:tgtEl>
                                          <p:spTgt spid="105"/>
                                        </p:tgtEl>
                                        <p:attrNameLst>
                                          <p:attrName>ppt_x</p:attrName>
                                          <p:attrName>ppt_y</p:attrName>
                                        </p:attrNameLst>
                                      </p:cBhvr>
                                      <p:rCtr x="1519" y="0"/>
                                    </p:animMotion>
                                  </p:childTnLst>
                                </p:cTn>
                              </p:par>
                            </p:childTnLst>
                          </p:cTn>
                        </p:par>
                        <p:par>
                          <p:cTn id="60" fill="hold">
                            <p:stCondLst>
                              <p:cond delay="4900"/>
                            </p:stCondLst>
                            <p:childTnLst>
                              <p:par>
                                <p:cTn id="61" presetID="22" presetClass="entr" presetSubtype="8"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par>
                                <p:cTn id="64" presetID="22" presetClass="entr" presetSubtype="8"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par>
                                <p:cTn id="67" presetID="22" presetClass="entr" presetSubtype="8"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500"/>
                                        <p:tgtEl>
                                          <p:spTgt spid="106"/>
                                        </p:tgtEl>
                                      </p:cBhvr>
                                    </p:animEffect>
                                  </p:childTnLst>
                                </p:cTn>
                              </p:par>
                              <p:par>
                                <p:cTn id="73" presetID="42" presetClass="path" presetSubtype="0" decel="100000" fill="hold" nodeType="withEffect">
                                  <p:stCondLst>
                                    <p:cond delay="0"/>
                                  </p:stCondLst>
                                  <p:childTnLst>
                                    <p:animMotion origin="layout" path="M -0.03038 2.41943E-6 L 3.61756E-6 2.41943E-6 " pathEditMode="relative" rAng="0" ptsTypes="AA">
                                      <p:cBhvr>
                                        <p:cTn id="74" dur="600" fill="hold"/>
                                        <p:tgtEl>
                                          <p:spTgt spid="106"/>
                                        </p:tgtEl>
                                        <p:attrNameLst>
                                          <p:attrName>ppt_x</p:attrName>
                                          <p:attrName>ppt_y</p:attrName>
                                        </p:attrNameLst>
                                      </p:cBhvr>
                                      <p:rCtr x="1519" y="0"/>
                                    </p:animMotion>
                                  </p:childTnLst>
                                </p:cTn>
                              </p:par>
                            </p:childTnLst>
                          </p:cTn>
                        </p:par>
                        <p:par>
                          <p:cTn id="75" fill="hold">
                            <p:stCondLst>
                              <p:cond delay="5500"/>
                            </p:stCondLst>
                            <p:childTnLst>
                              <p:par>
                                <p:cTn id="76" presetID="10" presetClass="entr" presetSubtype="0" fill="hold" nodeType="afterEffect">
                                  <p:stCondLst>
                                    <p:cond delay="0"/>
                                  </p:stCondLst>
                                  <p:childTnLst>
                                    <p:set>
                                      <p:cBhvr>
                                        <p:cTn id="77" dur="1" fill="hold">
                                          <p:stCondLst>
                                            <p:cond delay="0"/>
                                          </p:stCondLst>
                                        </p:cTn>
                                        <p:tgtEl>
                                          <p:spTgt spid="107"/>
                                        </p:tgtEl>
                                        <p:attrNameLst>
                                          <p:attrName>style.visibility</p:attrName>
                                        </p:attrNameLst>
                                      </p:cBhvr>
                                      <p:to>
                                        <p:strVal val="visible"/>
                                      </p:to>
                                    </p:set>
                                    <p:animEffect transition="in" filter="fade">
                                      <p:cBhvr>
                                        <p:cTn id="78" dur="500"/>
                                        <p:tgtEl>
                                          <p:spTgt spid="107"/>
                                        </p:tgtEl>
                                      </p:cBhvr>
                                    </p:animEffect>
                                  </p:childTnLst>
                                </p:cTn>
                              </p:par>
                              <p:par>
                                <p:cTn id="79" presetID="42" presetClass="path" presetSubtype="0" decel="100000" fill="hold" nodeType="withEffect">
                                  <p:stCondLst>
                                    <p:cond delay="0"/>
                                  </p:stCondLst>
                                  <p:childTnLst>
                                    <p:animMotion origin="layout" path="M 0.02553 2.41943E-6 L -4.63365E-6 2.41943E-6 " pathEditMode="relative" rAng="0" ptsTypes="AA">
                                      <p:cBhvr>
                                        <p:cTn id="80" dur="600" fill="hold"/>
                                        <p:tgtEl>
                                          <p:spTgt spid="107"/>
                                        </p:tgtEl>
                                        <p:attrNameLst>
                                          <p:attrName>ppt_x</p:attrName>
                                          <p:attrName>ppt_y</p:attrName>
                                        </p:attrNameLst>
                                      </p:cBhvr>
                                      <p:rCtr x="-1276" y="0"/>
                                    </p:animMotion>
                                  </p:childTnLst>
                                </p:cTn>
                              </p:par>
                            </p:childTnLst>
                          </p:cTn>
                        </p:par>
                        <p:par>
                          <p:cTn id="81" fill="hold">
                            <p:stCondLst>
                              <p:cond delay="6100"/>
                            </p:stCondLst>
                            <p:childTnLst>
                              <p:par>
                                <p:cTn id="82" presetID="22" presetClass="entr" presetSubtype="2" fill="hold" nodeType="after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wipe(right)">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42" presetClass="path" presetSubtype="0" decel="100000" fill="hold" nodeType="withEffect">
                                  <p:stCondLst>
                                    <p:cond delay="0"/>
                                  </p:stCondLst>
                                  <p:childTnLst>
                                    <p:animMotion origin="layout" path="M -0.03038 2.41943E-6 L 3.61756E-6 2.41943E-6 " pathEditMode="relative" rAng="0" ptsTypes="AA">
                                      <p:cBhvr>
                                        <p:cTn id="89" dur="600" fill="hold"/>
                                        <p:tgtEl>
                                          <p:spTgt spid="34"/>
                                        </p:tgtEl>
                                        <p:attrNameLst>
                                          <p:attrName>ppt_x</p:attrName>
                                          <p:attrName>ppt_y</p:attrName>
                                        </p:attrNameLst>
                                      </p:cBhvr>
                                      <p:rCtr x="1519" y="0"/>
                                    </p:animMotion>
                                  </p:childTnLst>
                                </p:cTn>
                              </p:par>
                              <p:par>
                                <p:cTn id="90" presetID="16" presetClass="entr" presetSubtype="21"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barn(inVertical)">
                                      <p:cBhvr>
                                        <p:cTn id="92" dur="500"/>
                                        <p:tgtEl>
                                          <p:spTgt spid="9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F9BEBB3-BBC9-448F-8903-22EDE0C35646}"/>
              </a:ext>
            </a:extLst>
          </p:cNvPr>
          <p:cNvGrpSpPr/>
          <p:nvPr/>
        </p:nvGrpSpPr>
        <p:grpSpPr>
          <a:xfrm>
            <a:off x="342900" y="1693230"/>
            <a:ext cx="8446770" cy="334708"/>
            <a:chOff x="548640" y="2709171"/>
            <a:chExt cx="13514832" cy="535533"/>
          </a:xfrm>
        </p:grpSpPr>
        <p:sp>
          <p:nvSpPr>
            <p:cNvPr id="38" name="Rectangle 37">
              <a:extLst>
                <a:ext uri="{FF2B5EF4-FFF2-40B4-BE49-F238E27FC236}">
                  <a16:creationId xmlns:a16="http://schemas.microsoft.com/office/drawing/2014/main" id="{AB14E12B-F43B-40BB-989A-7544D1282CAD}"/>
                </a:ext>
              </a:extLst>
            </p:cNvPr>
            <p:cNvSpPr/>
            <p:nvPr/>
          </p:nvSpPr>
          <p:spPr>
            <a:xfrm>
              <a:off x="548640" y="2709173"/>
              <a:ext cx="3247021" cy="5355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57150" rtlCol="0" anchor="ctr">
              <a:spAutoFit/>
            </a:bodyPr>
            <a:lstStyle/>
            <a:p>
              <a:r>
                <a:rPr lang="en-US" sz="1500" b="1" dirty="0">
                  <a:solidFill>
                    <a:schemeClr val="accent1"/>
                  </a:solidFill>
                </a:rPr>
                <a:t>Business metrics</a:t>
              </a:r>
            </a:p>
          </p:txBody>
        </p:sp>
        <p:sp>
          <p:nvSpPr>
            <p:cNvPr id="39" name="Rectangle 38">
              <a:extLst>
                <a:ext uri="{FF2B5EF4-FFF2-40B4-BE49-F238E27FC236}">
                  <a16:creationId xmlns:a16="http://schemas.microsoft.com/office/drawing/2014/main" id="{46917461-10F3-4519-8FC0-2030A49D1066}"/>
                </a:ext>
              </a:extLst>
            </p:cNvPr>
            <p:cNvSpPr/>
            <p:nvPr/>
          </p:nvSpPr>
          <p:spPr>
            <a:xfrm>
              <a:off x="3971245" y="2709173"/>
              <a:ext cx="3247021" cy="5355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57150" rtlCol="0" anchor="ctr">
              <a:spAutoFit/>
            </a:bodyPr>
            <a:lstStyle/>
            <a:p>
              <a:r>
                <a:rPr lang="en-US" sz="1500" b="1" dirty="0">
                  <a:solidFill>
                    <a:schemeClr val="accent1"/>
                  </a:solidFill>
                </a:rPr>
                <a:t>Operational metrics</a:t>
              </a:r>
            </a:p>
          </p:txBody>
        </p:sp>
        <p:sp>
          <p:nvSpPr>
            <p:cNvPr id="40" name="Rectangle 39">
              <a:extLst>
                <a:ext uri="{FF2B5EF4-FFF2-40B4-BE49-F238E27FC236}">
                  <a16:creationId xmlns:a16="http://schemas.microsoft.com/office/drawing/2014/main" id="{45A4C997-ECE7-498A-ADA8-E41F0EA34346}"/>
                </a:ext>
              </a:extLst>
            </p:cNvPr>
            <p:cNvSpPr/>
            <p:nvPr/>
          </p:nvSpPr>
          <p:spPr>
            <a:xfrm>
              <a:off x="7393848" y="2709173"/>
              <a:ext cx="3247021" cy="5355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57150" rtlCol="0" anchor="ctr">
              <a:spAutoFit/>
            </a:bodyPr>
            <a:lstStyle/>
            <a:p>
              <a:r>
                <a:rPr lang="en-US" sz="1500" b="1" dirty="0">
                  <a:solidFill>
                    <a:schemeClr val="accent1"/>
                  </a:solidFill>
                </a:rPr>
                <a:t>Input goals</a:t>
              </a:r>
            </a:p>
          </p:txBody>
        </p:sp>
        <p:sp>
          <p:nvSpPr>
            <p:cNvPr id="42" name="Rectangle 41">
              <a:extLst>
                <a:ext uri="{FF2B5EF4-FFF2-40B4-BE49-F238E27FC236}">
                  <a16:creationId xmlns:a16="http://schemas.microsoft.com/office/drawing/2014/main" id="{1B5867A6-5274-46C0-9A93-F696E73BEB2E}"/>
                </a:ext>
              </a:extLst>
            </p:cNvPr>
            <p:cNvSpPr/>
            <p:nvPr/>
          </p:nvSpPr>
          <p:spPr>
            <a:xfrm>
              <a:off x="10816451" y="2709171"/>
              <a:ext cx="3247021" cy="5355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57150" rtlCol="0" anchor="ctr">
              <a:spAutoFit/>
            </a:bodyPr>
            <a:lstStyle/>
            <a:p>
              <a:r>
                <a:rPr lang="en-US" sz="1500" b="1" dirty="0">
                  <a:solidFill>
                    <a:schemeClr val="accent1"/>
                  </a:solidFill>
                </a:rPr>
                <a:t>Enablement</a:t>
              </a:r>
            </a:p>
          </p:txBody>
        </p:sp>
      </p:grpSp>
      <p:sp>
        <p:nvSpPr>
          <p:cNvPr id="43" name="Title 3">
            <a:extLst>
              <a:ext uri="{FF2B5EF4-FFF2-40B4-BE49-F238E27FC236}">
                <a16:creationId xmlns:a16="http://schemas.microsoft.com/office/drawing/2014/main" id="{F807C87E-674E-4AEC-B185-D235268F09AE}"/>
              </a:ext>
            </a:extLst>
          </p:cNvPr>
          <p:cNvSpPr txBox="1">
            <a:spLocks/>
          </p:cNvSpPr>
          <p:nvPr/>
        </p:nvSpPr>
        <p:spPr>
          <a:xfrm>
            <a:off x="342899" y="804367"/>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375" dirty="0">
                <a:solidFill>
                  <a:schemeClr val="bg1"/>
                </a:solidFill>
              </a:rPr>
              <a:t>Managing success</a:t>
            </a:r>
          </a:p>
        </p:txBody>
      </p:sp>
      <p:grpSp>
        <p:nvGrpSpPr>
          <p:cNvPr id="8" name="Group 7">
            <a:extLst>
              <a:ext uri="{FF2B5EF4-FFF2-40B4-BE49-F238E27FC236}">
                <a16:creationId xmlns:a16="http://schemas.microsoft.com/office/drawing/2014/main" id="{E3E2A288-BF88-485C-ADA6-96D3DB9DFAF9}"/>
              </a:ext>
            </a:extLst>
          </p:cNvPr>
          <p:cNvGrpSpPr/>
          <p:nvPr/>
        </p:nvGrpSpPr>
        <p:grpSpPr>
          <a:xfrm>
            <a:off x="342900" y="2207460"/>
            <a:ext cx="8446770" cy="277961"/>
            <a:chOff x="548640" y="3531935"/>
            <a:chExt cx="13514832" cy="444738"/>
          </a:xfrm>
        </p:grpSpPr>
        <p:sp>
          <p:nvSpPr>
            <p:cNvPr id="34" name="Rectangle 33">
              <a:extLst>
                <a:ext uri="{FF2B5EF4-FFF2-40B4-BE49-F238E27FC236}">
                  <a16:creationId xmlns:a16="http://schemas.microsoft.com/office/drawing/2014/main" id="{2EEB61EA-9D23-4952-8390-9AEC003289D2}"/>
                </a:ext>
              </a:extLst>
            </p:cNvPr>
            <p:cNvSpPr/>
            <p:nvPr/>
          </p:nvSpPr>
          <p:spPr>
            <a:xfrm>
              <a:off x="548640" y="3548863"/>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Growth</a:t>
              </a:r>
            </a:p>
          </p:txBody>
        </p:sp>
        <p:sp>
          <p:nvSpPr>
            <p:cNvPr id="36" name="Rectangle 35">
              <a:extLst>
                <a:ext uri="{FF2B5EF4-FFF2-40B4-BE49-F238E27FC236}">
                  <a16:creationId xmlns:a16="http://schemas.microsoft.com/office/drawing/2014/main" id="{051B7792-7FAD-45EC-AC30-39CED8ADDBB1}"/>
                </a:ext>
              </a:extLst>
            </p:cNvPr>
            <p:cNvSpPr/>
            <p:nvPr/>
          </p:nvSpPr>
          <p:spPr>
            <a:xfrm>
              <a:off x="3971245" y="35488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Errors</a:t>
              </a:r>
            </a:p>
          </p:txBody>
        </p:sp>
        <p:sp>
          <p:nvSpPr>
            <p:cNvPr id="37" name="Rectangle 36">
              <a:extLst>
                <a:ext uri="{FF2B5EF4-FFF2-40B4-BE49-F238E27FC236}">
                  <a16:creationId xmlns:a16="http://schemas.microsoft.com/office/drawing/2014/main" id="{745E3E3B-092F-4C90-B96F-04A12772259C}"/>
                </a:ext>
              </a:extLst>
            </p:cNvPr>
            <p:cNvSpPr/>
            <p:nvPr/>
          </p:nvSpPr>
          <p:spPr>
            <a:xfrm>
              <a:off x="7393848" y="35488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Features</a:t>
              </a:r>
            </a:p>
          </p:txBody>
        </p:sp>
        <p:sp>
          <p:nvSpPr>
            <p:cNvPr id="41" name="Rectangle 40">
              <a:extLst>
                <a:ext uri="{FF2B5EF4-FFF2-40B4-BE49-F238E27FC236}">
                  <a16:creationId xmlns:a16="http://schemas.microsoft.com/office/drawing/2014/main" id="{1E8383E2-DF9A-4F6D-9DED-DBA769D19891}"/>
                </a:ext>
              </a:extLst>
            </p:cNvPr>
            <p:cNvSpPr/>
            <p:nvPr/>
          </p:nvSpPr>
          <p:spPr>
            <a:xfrm>
              <a:off x="10816451" y="35488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Principal reviews</a:t>
              </a:r>
            </a:p>
          </p:txBody>
        </p:sp>
        <p:cxnSp>
          <p:nvCxnSpPr>
            <p:cNvPr id="4" name="Straight Connector 3">
              <a:extLst>
                <a:ext uri="{FF2B5EF4-FFF2-40B4-BE49-F238E27FC236}">
                  <a16:creationId xmlns:a16="http://schemas.microsoft.com/office/drawing/2014/main" id="{A2A5BE4D-E307-4575-9BAA-D8929BC645FA}"/>
                </a:ext>
              </a:extLst>
            </p:cNvPr>
            <p:cNvCxnSpPr/>
            <p:nvPr/>
          </p:nvCxnSpPr>
          <p:spPr>
            <a:xfrm>
              <a:off x="549541" y="35319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65CA5F5C-98F8-4D04-A68F-19ABF10118EC}"/>
                </a:ext>
              </a:extLst>
            </p:cNvPr>
            <p:cNvCxnSpPr/>
            <p:nvPr/>
          </p:nvCxnSpPr>
          <p:spPr>
            <a:xfrm>
              <a:off x="3972145" y="35319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B4ADEE4-8AAE-4028-930B-68B2B779D503}"/>
                </a:ext>
              </a:extLst>
            </p:cNvPr>
            <p:cNvCxnSpPr/>
            <p:nvPr/>
          </p:nvCxnSpPr>
          <p:spPr>
            <a:xfrm>
              <a:off x="7394749" y="35319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3B952744-137C-49F9-82E0-1754453B7FA3}"/>
                </a:ext>
              </a:extLst>
            </p:cNvPr>
            <p:cNvCxnSpPr/>
            <p:nvPr/>
          </p:nvCxnSpPr>
          <p:spPr>
            <a:xfrm>
              <a:off x="10817352" y="35319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719F6205-F97C-4034-A298-461042A096ED}"/>
              </a:ext>
            </a:extLst>
          </p:cNvPr>
          <p:cNvGrpSpPr/>
          <p:nvPr/>
        </p:nvGrpSpPr>
        <p:grpSpPr>
          <a:xfrm>
            <a:off x="342900" y="2640006"/>
            <a:ext cx="8446770" cy="277961"/>
            <a:chOff x="548640" y="4179635"/>
            <a:chExt cx="13514832" cy="444738"/>
          </a:xfrm>
        </p:grpSpPr>
        <p:sp>
          <p:nvSpPr>
            <p:cNvPr id="53" name="Rectangle 52">
              <a:extLst>
                <a:ext uri="{FF2B5EF4-FFF2-40B4-BE49-F238E27FC236}">
                  <a16:creationId xmlns:a16="http://schemas.microsoft.com/office/drawing/2014/main" id="{D6A0DF7C-9BB6-49E4-BD7F-5B0FF084FCB5}"/>
                </a:ext>
              </a:extLst>
            </p:cNvPr>
            <p:cNvSpPr/>
            <p:nvPr/>
          </p:nvSpPr>
          <p:spPr>
            <a:xfrm>
              <a:off x="548640" y="4196563"/>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Usage</a:t>
              </a:r>
            </a:p>
          </p:txBody>
        </p:sp>
        <p:sp>
          <p:nvSpPr>
            <p:cNvPr id="54" name="Rectangle 53">
              <a:extLst>
                <a:ext uri="{FF2B5EF4-FFF2-40B4-BE49-F238E27FC236}">
                  <a16:creationId xmlns:a16="http://schemas.microsoft.com/office/drawing/2014/main" id="{84A10A26-89C7-4EF0-BB48-A2F1CF0E772D}"/>
                </a:ext>
              </a:extLst>
            </p:cNvPr>
            <p:cNvSpPr/>
            <p:nvPr/>
          </p:nvSpPr>
          <p:spPr>
            <a:xfrm>
              <a:off x="3971245" y="41965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Throttling</a:t>
              </a:r>
            </a:p>
          </p:txBody>
        </p:sp>
        <p:sp>
          <p:nvSpPr>
            <p:cNvPr id="55" name="Rectangle 54">
              <a:extLst>
                <a:ext uri="{FF2B5EF4-FFF2-40B4-BE49-F238E27FC236}">
                  <a16:creationId xmlns:a16="http://schemas.microsoft.com/office/drawing/2014/main" id="{CC35B91F-CAA2-4364-BE14-5D122B6513E9}"/>
                </a:ext>
              </a:extLst>
            </p:cNvPr>
            <p:cNvSpPr/>
            <p:nvPr/>
          </p:nvSpPr>
          <p:spPr>
            <a:xfrm>
              <a:off x="7393848" y="41965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Use cases</a:t>
              </a:r>
            </a:p>
          </p:txBody>
        </p:sp>
        <p:sp>
          <p:nvSpPr>
            <p:cNvPr id="56" name="Rectangle 55">
              <a:extLst>
                <a:ext uri="{FF2B5EF4-FFF2-40B4-BE49-F238E27FC236}">
                  <a16:creationId xmlns:a16="http://schemas.microsoft.com/office/drawing/2014/main" id="{7D48451F-5497-44A4-A70D-83B72CD2F702}"/>
                </a:ext>
              </a:extLst>
            </p:cNvPr>
            <p:cNvSpPr/>
            <p:nvPr/>
          </p:nvSpPr>
          <p:spPr>
            <a:xfrm>
              <a:off x="10816451" y="41965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Security training</a:t>
              </a:r>
            </a:p>
          </p:txBody>
        </p:sp>
        <p:cxnSp>
          <p:nvCxnSpPr>
            <p:cNvPr id="65" name="Straight Connector 64">
              <a:extLst>
                <a:ext uri="{FF2B5EF4-FFF2-40B4-BE49-F238E27FC236}">
                  <a16:creationId xmlns:a16="http://schemas.microsoft.com/office/drawing/2014/main" id="{EBFAEC96-973F-4E7D-BBC4-833D8A04803A}"/>
                </a:ext>
              </a:extLst>
            </p:cNvPr>
            <p:cNvCxnSpPr/>
            <p:nvPr/>
          </p:nvCxnSpPr>
          <p:spPr>
            <a:xfrm>
              <a:off x="549541" y="41796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2265A461-EE35-4564-8BC0-7160B0E3B270}"/>
                </a:ext>
              </a:extLst>
            </p:cNvPr>
            <p:cNvCxnSpPr/>
            <p:nvPr/>
          </p:nvCxnSpPr>
          <p:spPr>
            <a:xfrm>
              <a:off x="3972145" y="41796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708688E-8D8D-4C11-BAD0-DE1A5E5466CC}"/>
                </a:ext>
              </a:extLst>
            </p:cNvPr>
            <p:cNvCxnSpPr/>
            <p:nvPr/>
          </p:nvCxnSpPr>
          <p:spPr>
            <a:xfrm>
              <a:off x="7394749" y="41796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7A2740E3-24FF-418E-8F05-173E573A2EA2}"/>
                </a:ext>
              </a:extLst>
            </p:cNvPr>
            <p:cNvCxnSpPr/>
            <p:nvPr/>
          </p:nvCxnSpPr>
          <p:spPr>
            <a:xfrm>
              <a:off x="10817352" y="41796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ACDFD243-3D73-4F0F-BF49-FD19807ACB8F}"/>
              </a:ext>
            </a:extLst>
          </p:cNvPr>
          <p:cNvGrpSpPr/>
          <p:nvPr/>
        </p:nvGrpSpPr>
        <p:grpSpPr>
          <a:xfrm>
            <a:off x="342900" y="3072552"/>
            <a:ext cx="8446770" cy="277961"/>
            <a:chOff x="548640" y="4827335"/>
            <a:chExt cx="13514832" cy="444738"/>
          </a:xfrm>
        </p:grpSpPr>
        <p:sp>
          <p:nvSpPr>
            <p:cNvPr id="57" name="Rectangle 56">
              <a:extLst>
                <a:ext uri="{FF2B5EF4-FFF2-40B4-BE49-F238E27FC236}">
                  <a16:creationId xmlns:a16="http://schemas.microsoft.com/office/drawing/2014/main" id="{40572704-A496-4944-AAF2-0C1D4EB1B553}"/>
                </a:ext>
              </a:extLst>
            </p:cNvPr>
            <p:cNvSpPr/>
            <p:nvPr/>
          </p:nvSpPr>
          <p:spPr>
            <a:xfrm>
              <a:off x="548640" y="4844263"/>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Feedback</a:t>
              </a:r>
            </a:p>
          </p:txBody>
        </p:sp>
        <p:sp>
          <p:nvSpPr>
            <p:cNvPr id="58" name="Rectangle 57">
              <a:extLst>
                <a:ext uri="{FF2B5EF4-FFF2-40B4-BE49-F238E27FC236}">
                  <a16:creationId xmlns:a16="http://schemas.microsoft.com/office/drawing/2014/main" id="{7F49E940-09D2-422B-B93A-846756749EAE}"/>
                </a:ext>
              </a:extLst>
            </p:cNvPr>
            <p:cNvSpPr/>
            <p:nvPr/>
          </p:nvSpPr>
          <p:spPr>
            <a:xfrm>
              <a:off x="3971245" y="48442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Failed deployments</a:t>
              </a:r>
            </a:p>
          </p:txBody>
        </p:sp>
        <p:sp>
          <p:nvSpPr>
            <p:cNvPr id="59" name="Rectangle 58">
              <a:extLst>
                <a:ext uri="{FF2B5EF4-FFF2-40B4-BE49-F238E27FC236}">
                  <a16:creationId xmlns:a16="http://schemas.microsoft.com/office/drawing/2014/main" id="{689536CA-16F3-435B-BDC9-C94D904E5258}"/>
                </a:ext>
              </a:extLst>
            </p:cNvPr>
            <p:cNvSpPr/>
            <p:nvPr/>
          </p:nvSpPr>
          <p:spPr>
            <a:xfrm>
              <a:off x="7393848" y="48442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Performance</a:t>
              </a:r>
            </a:p>
          </p:txBody>
        </p:sp>
        <p:sp>
          <p:nvSpPr>
            <p:cNvPr id="60" name="Rectangle 59">
              <a:extLst>
                <a:ext uri="{FF2B5EF4-FFF2-40B4-BE49-F238E27FC236}">
                  <a16:creationId xmlns:a16="http://schemas.microsoft.com/office/drawing/2014/main" id="{0150870A-3928-411C-BEF8-A2483645FBE7}"/>
                </a:ext>
              </a:extLst>
            </p:cNvPr>
            <p:cNvSpPr/>
            <p:nvPr/>
          </p:nvSpPr>
          <p:spPr>
            <a:xfrm>
              <a:off x="10816451" y="48442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Ops training</a:t>
              </a:r>
            </a:p>
          </p:txBody>
        </p:sp>
        <p:cxnSp>
          <p:nvCxnSpPr>
            <p:cNvPr id="66" name="Straight Connector 65">
              <a:extLst>
                <a:ext uri="{FF2B5EF4-FFF2-40B4-BE49-F238E27FC236}">
                  <a16:creationId xmlns:a16="http://schemas.microsoft.com/office/drawing/2014/main" id="{644BE8D4-D798-46E3-88B7-A44459A88AC2}"/>
                </a:ext>
              </a:extLst>
            </p:cNvPr>
            <p:cNvCxnSpPr/>
            <p:nvPr/>
          </p:nvCxnSpPr>
          <p:spPr>
            <a:xfrm>
              <a:off x="549541" y="48273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3128B1A-6AD8-4CD2-9996-8AD0BE7A737B}"/>
                </a:ext>
              </a:extLst>
            </p:cNvPr>
            <p:cNvCxnSpPr/>
            <p:nvPr/>
          </p:nvCxnSpPr>
          <p:spPr>
            <a:xfrm>
              <a:off x="3972145" y="48273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67113D54-4007-4D71-B1B7-540B9C3B045D}"/>
                </a:ext>
              </a:extLst>
            </p:cNvPr>
            <p:cNvCxnSpPr/>
            <p:nvPr/>
          </p:nvCxnSpPr>
          <p:spPr>
            <a:xfrm>
              <a:off x="7394749" y="48273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EB50253-8BD6-471E-902B-4C46DB2FB34F}"/>
                </a:ext>
              </a:extLst>
            </p:cNvPr>
            <p:cNvCxnSpPr/>
            <p:nvPr/>
          </p:nvCxnSpPr>
          <p:spPr>
            <a:xfrm>
              <a:off x="10817352" y="48273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grpSp>
      <p:grpSp>
        <p:nvGrpSpPr>
          <p:cNvPr id="5" name="Group 4">
            <a:extLst>
              <a:ext uri="{FF2B5EF4-FFF2-40B4-BE49-F238E27FC236}">
                <a16:creationId xmlns:a16="http://schemas.microsoft.com/office/drawing/2014/main" id="{C5D3EBCF-9E8A-4D58-97FA-762706A4F7D2}"/>
              </a:ext>
            </a:extLst>
          </p:cNvPr>
          <p:cNvGrpSpPr/>
          <p:nvPr/>
        </p:nvGrpSpPr>
        <p:grpSpPr>
          <a:xfrm>
            <a:off x="2482028" y="3505098"/>
            <a:ext cx="4168516" cy="277961"/>
            <a:chOff x="3971244" y="5475035"/>
            <a:chExt cx="6669625" cy="444738"/>
          </a:xfrm>
        </p:grpSpPr>
        <p:sp>
          <p:nvSpPr>
            <p:cNvPr id="62" name="Rectangle 61">
              <a:extLst>
                <a:ext uri="{FF2B5EF4-FFF2-40B4-BE49-F238E27FC236}">
                  <a16:creationId xmlns:a16="http://schemas.microsoft.com/office/drawing/2014/main" id="{C8CFA4A4-78B1-4FA3-BDD8-672846332785}"/>
                </a:ext>
              </a:extLst>
            </p:cNvPr>
            <p:cNvSpPr/>
            <p:nvPr/>
          </p:nvSpPr>
          <p:spPr>
            <a:xfrm>
              <a:off x="3971244" y="5491963"/>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Performance</a:t>
              </a:r>
            </a:p>
          </p:txBody>
        </p:sp>
        <p:sp>
          <p:nvSpPr>
            <p:cNvPr id="63" name="Rectangle 62">
              <a:extLst>
                <a:ext uri="{FF2B5EF4-FFF2-40B4-BE49-F238E27FC236}">
                  <a16:creationId xmlns:a16="http://schemas.microsoft.com/office/drawing/2014/main" id="{1263C1E3-B12E-49E8-B184-6FDB0F9D9666}"/>
                </a:ext>
              </a:extLst>
            </p:cNvPr>
            <p:cNvSpPr/>
            <p:nvPr/>
          </p:nvSpPr>
          <p:spPr>
            <a:xfrm>
              <a:off x="7393848" y="5491961"/>
              <a:ext cx="3247021" cy="4278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14300" tIns="28575" rtlCol="0" anchor="ctr">
              <a:spAutoFit/>
            </a:bodyPr>
            <a:lstStyle/>
            <a:p>
              <a:r>
                <a:rPr lang="en-US" sz="1250" dirty="0"/>
                <a:t>Features</a:t>
              </a:r>
            </a:p>
          </p:txBody>
        </p:sp>
        <p:cxnSp>
          <p:nvCxnSpPr>
            <p:cNvPr id="71" name="Straight Connector 70">
              <a:extLst>
                <a:ext uri="{FF2B5EF4-FFF2-40B4-BE49-F238E27FC236}">
                  <a16:creationId xmlns:a16="http://schemas.microsoft.com/office/drawing/2014/main" id="{C17C53F3-AF63-46B1-96AF-BF42D3542984}"/>
                </a:ext>
              </a:extLst>
            </p:cNvPr>
            <p:cNvCxnSpPr/>
            <p:nvPr/>
          </p:nvCxnSpPr>
          <p:spPr>
            <a:xfrm>
              <a:off x="3972145" y="54750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6078945-3093-4F9D-856F-C215F7029622}"/>
                </a:ext>
              </a:extLst>
            </p:cNvPr>
            <p:cNvCxnSpPr/>
            <p:nvPr/>
          </p:nvCxnSpPr>
          <p:spPr>
            <a:xfrm>
              <a:off x="7394749" y="5475035"/>
              <a:ext cx="3246120" cy="0"/>
            </a:xfrm>
            <a:prstGeom prst="line">
              <a:avLst/>
            </a:prstGeom>
            <a:ln>
              <a:solidFill>
                <a:schemeClr val="bg2">
                  <a:lumMod val="75000"/>
                  <a:lumOff val="2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47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03038 2.41943E-6 L 3.61756E-6 2.41943E-6 " pathEditMode="relative" rAng="0" ptsTypes="AA">
                                      <p:cBhvr>
                                        <p:cTn id="9" dur="600" fill="hold"/>
                                        <p:tgtEl>
                                          <p:spTgt spid="43"/>
                                        </p:tgtEl>
                                        <p:attrNameLst>
                                          <p:attrName>ppt_x</p:attrName>
                                          <p:attrName>ppt_y</p:attrName>
                                        </p:attrNameLst>
                                      </p:cBhvr>
                                      <p:rCtr x="1519" y="0"/>
                                    </p:animMotion>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0"/>
                                  </p:stCondLst>
                                  <p:childTnLst>
                                    <p:animMotion origin="layout" path="M 4.4192E-6 -0.04494 L 4.4192E-6 2.41943E-6 " pathEditMode="relative" rAng="0" ptsTypes="AA">
                                      <p:cBhvr>
                                        <p:cTn id="14" dur="600" fill="hold"/>
                                        <p:tgtEl>
                                          <p:spTgt spid="9"/>
                                        </p:tgtEl>
                                        <p:attrNameLst>
                                          <p:attrName>ppt_x</p:attrName>
                                          <p:attrName>ppt_y</p:attrName>
                                        </p:attrNameLst>
                                      </p:cBhvr>
                                      <p:rCtr x="0" y="2247"/>
                                    </p:animMotion>
                                  </p:childTnLst>
                                </p:cTn>
                              </p:par>
                              <p:par>
                                <p:cTn id="15" presetID="10" presetClass="entr" presetSubtype="0" fill="hold"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100"/>
                                  </p:stCondLst>
                                  <p:childTnLst>
                                    <p:animMotion origin="layout" path="M 4.4192E-6 -0.04494 L 4.4192E-6 2.41943E-6 " pathEditMode="relative" rAng="0" ptsTypes="AA">
                                      <p:cBhvr>
                                        <p:cTn id="19" dur="600" fill="hold"/>
                                        <p:tgtEl>
                                          <p:spTgt spid="8"/>
                                        </p:tgtEl>
                                        <p:attrNameLst>
                                          <p:attrName>ppt_x</p:attrName>
                                          <p:attrName>ppt_y</p:attrName>
                                        </p:attrNameLst>
                                      </p:cBhvr>
                                      <p:rCtr x="0" y="2247"/>
                                    </p:animMotion>
                                  </p:childTnLst>
                                </p:cTn>
                              </p:par>
                              <p:par>
                                <p:cTn id="20" presetID="10" presetClass="entr" presetSubtype="0" fill="hold"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200"/>
                                  </p:stCondLst>
                                  <p:childTnLst>
                                    <p:animMotion origin="layout" path="M 4.4192E-6 -0.04494 L 4.4192E-6 2.41943E-6 " pathEditMode="relative" rAng="0" ptsTypes="AA">
                                      <p:cBhvr>
                                        <p:cTn id="24" dur="600" fill="hold"/>
                                        <p:tgtEl>
                                          <p:spTgt spid="7"/>
                                        </p:tgtEl>
                                        <p:attrNameLst>
                                          <p:attrName>ppt_x</p:attrName>
                                          <p:attrName>ppt_y</p:attrName>
                                        </p:attrNameLst>
                                      </p:cBhvr>
                                      <p:rCtr x="0" y="2247"/>
                                    </p:animMotion>
                                  </p:childTnLst>
                                </p:cTn>
                              </p:par>
                              <p:par>
                                <p:cTn id="25" presetID="10" presetClass="entr" presetSubtype="0" fill="hold"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400"/>
                                  </p:stCondLst>
                                  <p:childTnLst>
                                    <p:animMotion origin="layout" path="M 4.4192E-6 -0.04494 L 4.4192E-6 2.41943E-6 " pathEditMode="relative" rAng="0" ptsTypes="AA">
                                      <p:cBhvr>
                                        <p:cTn id="29" dur="600" fill="hold"/>
                                        <p:tgtEl>
                                          <p:spTgt spid="6"/>
                                        </p:tgtEl>
                                        <p:attrNameLst>
                                          <p:attrName>ppt_x</p:attrName>
                                          <p:attrName>ppt_y</p:attrName>
                                        </p:attrNameLst>
                                      </p:cBhvr>
                                      <p:rCtr x="0" y="2247"/>
                                    </p:animMotion>
                                  </p:childTnLst>
                                </p:cTn>
                              </p:par>
                              <p:par>
                                <p:cTn id="30" presetID="10"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nodeType="withEffect">
                                  <p:stCondLst>
                                    <p:cond delay="400"/>
                                  </p:stCondLst>
                                  <p:childTnLst>
                                    <p:animMotion origin="layout" path="M 4.4192E-6 -0.04494 L 4.4192E-6 2.41943E-6 " pathEditMode="relative" rAng="0" ptsTypes="AA">
                                      <p:cBhvr>
                                        <p:cTn id="34" dur="600" fill="hold"/>
                                        <p:tgtEl>
                                          <p:spTgt spid="5"/>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711DA488-6458-43A4-8A5E-2BEB7176A0A6}"/>
              </a:ext>
            </a:extLst>
          </p:cNvPr>
          <p:cNvSpPr txBox="1">
            <a:spLocks/>
          </p:cNvSpPr>
          <p:nvPr/>
        </p:nvSpPr>
        <p:spPr>
          <a:xfrm>
            <a:off x="342899" y="804367"/>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375" dirty="0">
                <a:solidFill>
                  <a:schemeClr val="bg1"/>
                </a:solidFill>
              </a:rPr>
              <a:t>Today we have Modern Applications</a:t>
            </a:r>
          </a:p>
        </p:txBody>
      </p:sp>
      <p:sp>
        <p:nvSpPr>
          <p:cNvPr id="29" name="TextBox 28">
            <a:extLst>
              <a:ext uri="{FF2B5EF4-FFF2-40B4-BE49-F238E27FC236}">
                <a16:creationId xmlns:a16="http://schemas.microsoft.com/office/drawing/2014/main" id="{5FD40CC9-271D-46A4-AE9F-FE1490103CD6}"/>
              </a:ext>
            </a:extLst>
          </p:cNvPr>
          <p:cNvSpPr txBox="1"/>
          <p:nvPr/>
        </p:nvSpPr>
        <p:spPr>
          <a:xfrm>
            <a:off x="4810567" y="1827223"/>
            <a:ext cx="3350109" cy="1823576"/>
          </a:xfrm>
          <a:prstGeom prst="rect">
            <a:avLst/>
          </a:prstGeom>
          <a:noFill/>
        </p:spPr>
        <p:txBody>
          <a:bodyPr wrap="square" rtlCol="0">
            <a:spAutoFit/>
          </a:bodyPr>
          <a:lstStyle/>
          <a:p>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Modern Application</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Does one thing</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Independent deployments</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Independent scaling</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Small impact of change</a:t>
            </a:r>
          </a:p>
          <a:p>
            <a:pPr marL="253990" indent="-253990">
              <a:buFont typeface="Arial" panose="020B0604020202020204" pitchFamily="34" charset="0"/>
              <a:buChar char="•"/>
            </a:pPr>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Choice of technology</a:t>
            </a:r>
          </a:p>
        </p:txBody>
      </p:sp>
      <p:grpSp>
        <p:nvGrpSpPr>
          <p:cNvPr id="31" name="Group 30">
            <a:extLst>
              <a:ext uri="{FF2B5EF4-FFF2-40B4-BE49-F238E27FC236}">
                <a16:creationId xmlns:a16="http://schemas.microsoft.com/office/drawing/2014/main" id="{D22938C8-9725-45E3-8634-E3AC7F94979E}"/>
              </a:ext>
            </a:extLst>
          </p:cNvPr>
          <p:cNvGrpSpPr/>
          <p:nvPr/>
        </p:nvGrpSpPr>
        <p:grpSpPr>
          <a:xfrm>
            <a:off x="1562083" y="1827223"/>
            <a:ext cx="1892837" cy="1946837"/>
            <a:chOff x="9426507" y="1645920"/>
            <a:chExt cx="3028540" cy="3114938"/>
          </a:xfrm>
        </p:grpSpPr>
        <p:cxnSp>
          <p:nvCxnSpPr>
            <p:cNvPr id="32" name="Straight Connector 31">
              <a:extLst>
                <a:ext uri="{FF2B5EF4-FFF2-40B4-BE49-F238E27FC236}">
                  <a16:creationId xmlns:a16="http://schemas.microsoft.com/office/drawing/2014/main" id="{72C79510-0F74-4822-B999-428469B1A4E5}"/>
                </a:ext>
              </a:extLst>
            </p:cNvPr>
            <p:cNvCxnSpPr>
              <a:cxnSpLocks/>
              <a:stCxn id="42" idx="2"/>
              <a:endCxn id="43" idx="7"/>
            </p:cNvCxnSpPr>
            <p:nvPr/>
          </p:nvCxnSpPr>
          <p:spPr>
            <a:xfrm flipH="1">
              <a:off x="10096622" y="2038464"/>
              <a:ext cx="454823" cy="202441"/>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6DB9B83-D82B-495A-9BF6-213AB630BB4C}"/>
                </a:ext>
              </a:extLst>
            </p:cNvPr>
            <p:cNvCxnSpPr>
              <a:cxnSpLocks/>
              <a:stCxn id="42" idx="6"/>
              <a:endCxn id="47" idx="1"/>
            </p:cNvCxnSpPr>
            <p:nvPr/>
          </p:nvCxnSpPr>
          <p:spPr>
            <a:xfrm>
              <a:off x="11336533" y="2038464"/>
              <a:ext cx="448399" cy="202441"/>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E14D56E-FB3E-4A2E-BCB0-09A5E0AD9B13}"/>
                </a:ext>
              </a:extLst>
            </p:cNvPr>
            <p:cNvCxnSpPr>
              <a:cxnSpLocks/>
              <a:stCxn id="42" idx="4"/>
              <a:endCxn id="48" idx="0"/>
            </p:cNvCxnSpPr>
            <p:nvPr/>
          </p:nvCxnSpPr>
          <p:spPr>
            <a:xfrm flipH="1">
              <a:off x="10941848" y="2431008"/>
              <a:ext cx="2141" cy="35989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6B218F7-73D8-4AE0-B9D4-B33478560531}"/>
                </a:ext>
              </a:extLst>
            </p:cNvPr>
            <p:cNvCxnSpPr>
              <a:cxnSpLocks/>
              <a:stCxn id="43" idx="4"/>
              <a:endCxn id="46" idx="0"/>
            </p:cNvCxnSpPr>
            <p:nvPr/>
          </p:nvCxnSpPr>
          <p:spPr>
            <a:xfrm>
              <a:off x="9819051" y="2911020"/>
              <a:ext cx="0" cy="581727"/>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89228D4-A865-48C4-813C-2A74B53B3C99}"/>
                </a:ext>
              </a:extLst>
            </p:cNvPr>
            <p:cNvCxnSpPr>
              <a:stCxn id="47" idx="4"/>
              <a:endCxn id="45" idx="0"/>
            </p:cNvCxnSpPr>
            <p:nvPr/>
          </p:nvCxnSpPr>
          <p:spPr>
            <a:xfrm>
              <a:off x="12062503" y="2911020"/>
              <a:ext cx="0" cy="59200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7F3081D-BF72-40AC-8768-AD9843ED8D95}"/>
                </a:ext>
              </a:extLst>
            </p:cNvPr>
            <p:cNvCxnSpPr>
              <a:cxnSpLocks/>
              <a:stCxn id="48" idx="4"/>
              <a:endCxn id="44" idx="0"/>
            </p:cNvCxnSpPr>
            <p:nvPr/>
          </p:nvCxnSpPr>
          <p:spPr>
            <a:xfrm>
              <a:off x="10941848" y="3575994"/>
              <a:ext cx="2141" cy="39977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40F01F9-0B77-4EF2-938D-8B7A7264B2E5}"/>
                </a:ext>
              </a:extLst>
            </p:cNvPr>
            <p:cNvCxnSpPr>
              <a:cxnSpLocks/>
              <a:stCxn id="44" idx="1"/>
              <a:endCxn id="46" idx="6"/>
            </p:cNvCxnSpPr>
            <p:nvPr/>
          </p:nvCxnSpPr>
          <p:spPr>
            <a:xfrm flipH="1" flipV="1">
              <a:off x="10211595" y="3895571"/>
              <a:ext cx="454823" cy="19517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9BF7C07-DE45-4279-A513-CB6EBAA16416}"/>
                </a:ext>
              </a:extLst>
            </p:cNvPr>
            <p:cNvCxnSpPr>
              <a:cxnSpLocks/>
              <a:stCxn id="45" idx="2"/>
              <a:endCxn id="44" idx="7"/>
            </p:cNvCxnSpPr>
            <p:nvPr/>
          </p:nvCxnSpPr>
          <p:spPr>
            <a:xfrm flipH="1">
              <a:off x="11221560" y="3895570"/>
              <a:ext cx="448399" cy="195173"/>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3912DB-67B9-4DC6-B20B-0C26CAC2C314}"/>
                </a:ext>
              </a:extLst>
            </p:cNvPr>
            <p:cNvCxnSpPr>
              <a:stCxn id="43" idx="5"/>
              <a:endCxn id="45" idx="1"/>
            </p:cNvCxnSpPr>
            <p:nvPr/>
          </p:nvCxnSpPr>
          <p:spPr>
            <a:xfrm>
              <a:off x="10096622" y="2796047"/>
              <a:ext cx="1688310" cy="821952"/>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7CDCCB3F-64E3-40F2-B6FA-05B398169388}"/>
                </a:ext>
              </a:extLst>
            </p:cNvPr>
            <p:cNvCxnSpPr>
              <a:stCxn id="46" idx="7"/>
              <a:endCxn id="47" idx="3"/>
            </p:cNvCxnSpPr>
            <p:nvPr/>
          </p:nvCxnSpPr>
          <p:spPr>
            <a:xfrm flipV="1">
              <a:off x="10096622" y="2796047"/>
              <a:ext cx="1688310" cy="814684"/>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8836C60-8444-42E8-9200-3733FE3E8686}"/>
                </a:ext>
              </a:extLst>
            </p:cNvPr>
            <p:cNvSpPr/>
            <p:nvPr/>
          </p:nvSpPr>
          <p:spPr>
            <a:xfrm>
              <a:off x="10551445" y="1645920"/>
              <a:ext cx="785088" cy="785088"/>
            </a:xfrm>
            <a:prstGeom prst="ellipse">
              <a:avLst/>
            </a:prstGeom>
            <a:solidFill>
              <a:srgbClr val="232F3E"/>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sp>
          <p:nvSpPr>
            <p:cNvPr id="43" name="Oval 42">
              <a:extLst>
                <a:ext uri="{FF2B5EF4-FFF2-40B4-BE49-F238E27FC236}">
                  <a16:creationId xmlns:a16="http://schemas.microsoft.com/office/drawing/2014/main" id="{D5ED878F-7DB8-498D-9A84-743895FE46C1}"/>
                </a:ext>
              </a:extLst>
            </p:cNvPr>
            <p:cNvSpPr/>
            <p:nvPr/>
          </p:nvSpPr>
          <p:spPr>
            <a:xfrm>
              <a:off x="9426507" y="2125932"/>
              <a:ext cx="785088" cy="785088"/>
            </a:xfrm>
            <a:prstGeom prst="ellipse">
              <a:avLst/>
            </a:prstGeom>
            <a:solidFill>
              <a:srgbClr val="232F3E"/>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sp>
          <p:nvSpPr>
            <p:cNvPr id="44" name="Oval 43">
              <a:extLst>
                <a:ext uri="{FF2B5EF4-FFF2-40B4-BE49-F238E27FC236}">
                  <a16:creationId xmlns:a16="http://schemas.microsoft.com/office/drawing/2014/main" id="{4A2BAAE8-861A-40C6-B7C2-D4837FAF1F00}"/>
                </a:ext>
              </a:extLst>
            </p:cNvPr>
            <p:cNvSpPr/>
            <p:nvPr/>
          </p:nvSpPr>
          <p:spPr>
            <a:xfrm>
              <a:off x="10551445" y="3975770"/>
              <a:ext cx="785088" cy="785088"/>
            </a:xfrm>
            <a:prstGeom prst="ellipse">
              <a:avLst/>
            </a:prstGeom>
            <a:solidFill>
              <a:srgbClr val="232F3E"/>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sp>
          <p:nvSpPr>
            <p:cNvPr id="45" name="Oval 44">
              <a:extLst>
                <a:ext uri="{FF2B5EF4-FFF2-40B4-BE49-F238E27FC236}">
                  <a16:creationId xmlns:a16="http://schemas.microsoft.com/office/drawing/2014/main" id="{075DE4A4-C7D4-4973-8611-40D6976F0114}"/>
                </a:ext>
              </a:extLst>
            </p:cNvPr>
            <p:cNvSpPr/>
            <p:nvPr/>
          </p:nvSpPr>
          <p:spPr>
            <a:xfrm>
              <a:off x="11669959" y="3503026"/>
              <a:ext cx="785088" cy="785088"/>
            </a:xfrm>
            <a:prstGeom prst="ellipse">
              <a:avLst/>
            </a:prstGeom>
            <a:solidFill>
              <a:srgbClr val="232F3E"/>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sp>
          <p:nvSpPr>
            <p:cNvPr id="46" name="Oval 45">
              <a:extLst>
                <a:ext uri="{FF2B5EF4-FFF2-40B4-BE49-F238E27FC236}">
                  <a16:creationId xmlns:a16="http://schemas.microsoft.com/office/drawing/2014/main" id="{0DC3D5BC-1AC5-486E-BCC4-7B63BE8F26E9}"/>
                </a:ext>
              </a:extLst>
            </p:cNvPr>
            <p:cNvSpPr/>
            <p:nvPr/>
          </p:nvSpPr>
          <p:spPr>
            <a:xfrm>
              <a:off x="9426507" y="3492747"/>
              <a:ext cx="785088" cy="805647"/>
            </a:xfrm>
            <a:prstGeom prst="ellipse">
              <a:avLst/>
            </a:prstGeom>
            <a:solidFill>
              <a:srgbClr val="232F3E"/>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sp>
          <p:nvSpPr>
            <p:cNvPr id="47" name="Oval 46">
              <a:extLst>
                <a:ext uri="{FF2B5EF4-FFF2-40B4-BE49-F238E27FC236}">
                  <a16:creationId xmlns:a16="http://schemas.microsoft.com/office/drawing/2014/main" id="{4FD668A6-3C27-49EE-8894-9DB63B9E1ABC}"/>
                </a:ext>
              </a:extLst>
            </p:cNvPr>
            <p:cNvSpPr/>
            <p:nvPr/>
          </p:nvSpPr>
          <p:spPr>
            <a:xfrm>
              <a:off x="11669959" y="2125932"/>
              <a:ext cx="785088" cy="785088"/>
            </a:xfrm>
            <a:prstGeom prst="ellipse">
              <a:avLst/>
            </a:prstGeom>
            <a:solidFill>
              <a:srgbClr val="232F3E"/>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sp>
          <p:nvSpPr>
            <p:cNvPr id="48" name="Oval 47">
              <a:extLst>
                <a:ext uri="{FF2B5EF4-FFF2-40B4-BE49-F238E27FC236}">
                  <a16:creationId xmlns:a16="http://schemas.microsoft.com/office/drawing/2014/main" id="{FCE1D123-ABB8-48E3-88EC-A7864172F16B}"/>
                </a:ext>
              </a:extLst>
            </p:cNvPr>
            <p:cNvSpPr/>
            <p:nvPr/>
          </p:nvSpPr>
          <p:spPr>
            <a:xfrm>
              <a:off x="10551445" y="2790906"/>
              <a:ext cx="780805" cy="785088"/>
            </a:xfrm>
            <a:prstGeom prst="ellipse">
              <a:avLst/>
            </a:prstGeom>
            <a:solidFill>
              <a:schemeClr val="bg2"/>
            </a:solidFill>
            <a:ln w="38100" cap="flat" cmpd="sng" algn="ctr">
              <a:solidFill>
                <a:schemeClr val="accent1"/>
              </a:solidFill>
              <a:prstDash val="solid"/>
            </a:ln>
            <a:effectLst/>
          </p:spPr>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625510">
                <a:defRPr/>
              </a:pPr>
              <a:endParaRPr lang="en-US" sz="3200" dirty="0">
                <a:solidFill>
                  <a:prstClr val="white"/>
                </a:solidFill>
              </a:endParaRPr>
            </a:p>
          </p:txBody>
        </p:sp>
      </p:grpSp>
    </p:spTree>
    <p:extLst>
      <p:ext uri="{BB962C8B-B14F-4D97-AF65-F5344CB8AC3E}">
        <p14:creationId xmlns:p14="http://schemas.microsoft.com/office/powerpoint/2010/main" val="860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grpId="1" nodeType="withEffect">
                                  <p:stCondLst>
                                    <p:cond delay="0"/>
                                  </p:stCondLst>
                                  <p:childTnLst>
                                    <p:animMotion origin="layout" path="M -0.03038 -1.85185E-7 L -2.53472E-6 -1.85185E-7 " pathEditMode="relative" rAng="0" ptsTypes="AA">
                                      <p:cBhvr>
                                        <p:cTn id="9" dur="600" fill="hold"/>
                                        <p:tgtEl>
                                          <p:spTgt spid="29"/>
                                        </p:tgtEl>
                                        <p:attrNameLst>
                                          <p:attrName>ppt_x</p:attrName>
                                          <p:attrName>ppt_y</p:attrName>
                                        </p:attrNameLst>
                                      </p:cBhvr>
                                      <p:rCtr x="1519" y="0"/>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0"/>
                                  </p:stCondLst>
                                  <p:childTnLst>
                                    <p:animMotion origin="layout" path="M 2.25428E-6 0.04494 L 2.25428E-6 2.41943E-6 " pathEditMode="relative" rAng="0" ptsTypes="AA">
                                      <p:cBhvr>
                                        <p:cTn id="14" dur="600" fill="hold"/>
                                        <p:tgtEl>
                                          <p:spTgt spid="31"/>
                                        </p:tgtEl>
                                        <p:attrNameLst>
                                          <p:attrName>ppt_x</p:attrName>
                                          <p:attrName>ppt_y</p:attrName>
                                        </p:attrNameLst>
                                      </p:cBhvr>
                                      <p:rCtr x="0" y="-2247"/>
                                    </p:animMotion>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grpId="1" nodeType="withEffect">
                                  <p:stCondLst>
                                    <p:cond delay="0"/>
                                  </p:stCondLst>
                                  <p:childTnLst>
                                    <p:animMotion origin="layout" path="M -0.03038 2.41943E-6 L 3.61756E-6 2.41943E-6 " pathEditMode="relative" rAng="0" ptsTypes="AA">
                                      <p:cBhvr>
                                        <p:cTn id="19" dur="600" fill="hold"/>
                                        <p:tgtEl>
                                          <p:spTgt spid="28"/>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9" grpId="0"/>
      <p:bldP spid="2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711DA488-6458-43A4-8A5E-2BEB7176A0A6}"/>
              </a:ext>
            </a:extLst>
          </p:cNvPr>
          <p:cNvSpPr txBox="1">
            <a:spLocks/>
          </p:cNvSpPr>
          <p:nvPr/>
        </p:nvSpPr>
        <p:spPr>
          <a:xfrm>
            <a:off x="342899" y="804367"/>
            <a:ext cx="8446770" cy="565076"/>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375" dirty="0">
                <a:solidFill>
                  <a:schemeClr val="bg1"/>
                </a:solidFill>
              </a:rPr>
              <a:t>Today we have Modern Applications</a:t>
            </a:r>
          </a:p>
        </p:txBody>
      </p:sp>
      <p:sp>
        <p:nvSpPr>
          <p:cNvPr id="24" name="TextBox 23">
            <a:extLst>
              <a:ext uri="{FF2B5EF4-FFF2-40B4-BE49-F238E27FC236}">
                <a16:creationId xmlns:a16="http://schemas.microsoft.com/office/drawing/2014/main" id="{4ED47925-CFAD-4A20-A5C5-5C16CA4A066C}"/>
              </a:ext>
            </a:extLst>
          </p:cNvPr>
          <p:cNvSpPr txBox="1"/>
          <p:nvPr/>
        </p:nvSpPr>
        <p:spPr>
          <a:xfrm>
            <a:off x="3800952" y="1754490"/>
            <a:ext cx="4596115" cy="565077"/>
          </a:xfrm>
          <a:prstGeom prst="rect">
            <a:avLst/>
          </a:prstGeom>
          <a:noFill/>
        </p:spPr>
        <p:txBody>
          <a:bodyPr wrap="square" numCol="1" rtlCol="0">
            <a:noAutofit/>
          </a:bodyPr>
          <a:lstStyle/>
          <a:p>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Modern Applications</a:t>
            </a:r>
          </a:p>
        </p:txBody>
      </p:sp>
      <p:sp>
        <p:nvSpPr>
          <p:cNvPr id="25" name="TextBox 24">
            <a:extLst>
              <a:ext uri="{FF2B5EF4-FFF2-40B4-BE49-F238E27FC236}">
                <a16:creationId xmlns:a16="http://schemas.microsoft.com/office/drawing/2014/main" id="{052E0B20-4168-477C-86E6-3C197C24CFFC}"/>
              </a:ext>
            </a:extLst>
          </p:cNvPr>
          <p:cNvSpPr txBox="1"/>
          <p:nvPr/>
        </p:nvSpPr>
        <p:spPr>
          <a:xfrm>
            <a:off x="3800953" y="2279178"/>
            <a:ext cx="4850894" cy="1900937"/>
          </a:xfrm>
          <a:prstGeom prst="rect">
            <a:avLst/>
          </a:prstGeom>
          <a:noFill/>
        </p:spPr>
        <p:txBody>
          <a:bodyPr wrap="square" numCol="2" rtlCol="0">
            <a:noAutofit/>
          </a:bodyPr>
          <a:lstStyle/>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independently scalable microservices (serverless, containers...)</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Connect through APIs</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Deliver updates continuously</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Adapt quickly to change</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Scale globally</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Are fault tolerant</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Carefully mange state </a:t>
            </a:r>
            <a:b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persistence</a:t>
            </a:r>
          </a:p>
          <a:p>
            <a:pPr marL="181563" indent="-181563">
              <a:buFont typeface="Arial" panose="020B0604020202020204" pitchFamily="34" charset="0"/>
              <a:buChar char="•"/>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Have security built-in</a:t>
            </a:r>
          </a:p>
          <a:p>
            <a:pPr marL="181563" indent="-181563">
              <a:buFont typeface="Arial" panose="020B0604020202020204" pitchFamily="34" charset="0"/>
              <a:buChar char="•"/>
            </a:pPr>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181563" indent="-181563">
              <a:buFont typeface="Arial" panose="020B0604020202020204" pitchFamily="34" charset="0"/>
              <a:buChar char="•"/>
            </a:pPr>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02" name="Group 101">
            <a:extLst>
              <a:ext uri="{FF2B5EF4-FFF2-40B4-BE49-F238E27FC236}">
                <a16:creationId xmlns:a16="http://schemas.microsoft.com/office/drawing/2014/main" id="{5983DF73-DAA8-46E6-95EB-AA3835727550}"/>
              </a:ext>
            </a:extLst>
          </p:cNvPr>
          <p:cNvGrpSpPr/>
          <p:nvPr/>
        </p:nvGrpSpPr>
        <p:grpSpPr>
          <a:xfrm>
            <a:off x="803375" y="2104857"/>
            <a:ext cx="2309150" cy="1669202"/>
            <a:chOff x="1212248" y="3191086"/>
            <a:chExt cx="3694639" cy="2670722"/>
          </a:xfrm>
        </p:grpSpPr>
        <p:grpSp>
          <p:nvGrpSpPr>
            <p:cNvPr id="100" name="Group 99">
              <a:extLst>
                <a:ext uri="{FF2B5EF4-FFF2-40B4-BE49-F238E27FC236}">
                  <a16:creationId xmlns:a16="http://schemas.microsoft.com/office/drawing/2014/main" id="{32FB4A67-820C-4537-9EAF-14990AB5212C}"/>
                </a:ext>
              </a:extLst>
            </p:cNvPr>
            <p:cNvGrpSpPr/>
            <p:nvPr/>
          </p:nvGrpSpPr>
          <p:grpSpPr>
            <a:xfrm>
              <a:off x="1855612" y="3965485"/>
              <a:ext cx="500238" cy="790532"/>
              <a:chOff x="727800" y="2669769"/>
              <a:chExt cx="753411" cy="1190625"/>
            </a:xfrm>
          </p:grpSpPr>
          <p:sp>
            <p:nvSpPr>
              <p:cNvPr id="4" name="Freeform: Shape 3">
                <a:extLst>
                  <a:ext uri="{FF2B5EF4-FFF2-40B4-BE49-F238E27FC236}">
                    <a16:creationId xmlns:a16="http://schemas.microsoft.com/office/drawing/2014/main" id="{7D8CC269-8693-4391-9563-D3FB9A6DB325}"/>
                  </a:ext>
                </a:extLst>
              </p:cNvPr>
              <p:cNvSpPr/>
              <p:nvPr/>
            </p:nvSpPr>
            <p:spPr>
              <a:xfrm>
                <a:off x="727800" y="2669769"/>
                <a:ext cx="9525" cy="9525"/>
              </a:xfrm>
              <a:custGeom>
                <a:avLst/>
                <a:gdLst/>
                <a:ahLst/>
                <a:cxnLst/>
                <a:rect l="l" t="t" r="r" b="b"/>
                <a:pathLst>
                  <a:path/>
                </a:pathLst>
              </a:custGeom>
              <a:noFill/>
              <a:ln w="25400" cap="flat">
                <a:solidFill>
                  <a:schemeClr val="accent1"/>
                </a:solidFill>
                <a:prstDash val="solid"/>
                <a:round/>
              </a:ln>
            </p:spPr>
            <p:txBody>
              <a:bodyPr rtlCol="0" anchor="ctr"/>
              <a:lstStyle/>
              <a:p>
                <a:endParaRPr lang="en-US" sz="1125"/>
              </a:p>
            </p:txBody>
          </p:sp>
          <p:sp>
            <p:nvSpPr>
              <p:cNvPr id="8" name="Freeform: Shape 7">
                <a:extLst>
                  <a:ext uri="{FF2B5EF4-FFF2-40B4-BE49-F238E27FC236}">
                    <a16:creationId xmlns:a16="http://schemas.microsoft.com/office/drawing/2014/main" id="{941BABF8-B21F-4048-B47F-86BBD191E490}"/>
                  </a:ext>
                </a:extLst>
              </p:cNvPr>
              <p:cNvSpPr/>
              <p:nvPr/>
            </p:nvSpPr>
            <p:spPr>
              <a:xfrm>
                <a:off x="727800" y="2669769"/>
                <a:ext cx="9525" cy="9525"/>
              </a:xfrm>
              <a:custGeom>
                <a:avLst/>
                <a:gdLst/>
                <a:ahLst/>
                <a:cxnLst/>
                <a:rect l="l" t="t" r="r" b="b"/>
                <a:pathLst>
                  <a:path/>
                </a:pathLst>
              </a:custGeom>
              <a:noFill/>
              <a:ln w="25400" cap="flat">
                <a:solidFill>
                  <a:schemeClr val="accent1"/>
                </a:solidFill>
                <a:prstDash val="solid"/>
                <a:round/>
              </a:ln>
            </p:spPr>
            <p:txBody>
              <a:bodyPr rtlCol="0" anchor="ctr"/>
              <a:lstStyle/>
              <a:p>
                <a:endParaRPr lang="en-US" sz="1125"/>
              </a:p>
            </p:txBody>
          </p:sp>
          <p:sp>
            <p:nvSpPr>
              <p:cNvPr id="19" name="Freeform: Shape 18">
                <a:extLst>
                  <a:ext uri="{FF2B5EF4-FFF2-40B4-BE49-F238E27FC236}">
                    <a16:creationId xmlns:a16="http://schemas.microsoft.com/office/drawing/2014/main" id="{B09C3D8F-8CA4-4906-ADAF-E6A590198F54}"/>
                  </a:ext>
                </a:extLst>
              </p:cNvPr>
              <p:cNvSpPr/>
              <p:nvPr/>
            </p:nvSpPr>
            <p:spPr>
              <a:xfrm>
                <a:off x="727800" y="2669769"/>
                <a:ext cx="9525" cy="9525"/>
              </a:xfrm>
              <a:custGeom>
                <a:avLst/>
                <a:gdLst/>
                <a:ahLst/>
                <a:cxnLst/>
                <a:rect l="l" t="t" r="r" b="b"/>
                <a:pathLst>
                  <a:path/>
                </a:pathLst>
              </a:custGeom>
              <a:noFill/>
              <a:ln w="25400" cap="flat">
                <a:solidFill>
                  <a:schemeClr val="accent1"/>
                </a:solidFill>
                <a:prstDash val="solid"/>
                <a:miter/>
              </a:ln>
            </p:spPr>
            <p:txBody>
              <a:bodyPr rtlCol="0" anchor="ctr"/>
              <a:lstStyle/>
              <a:p>
                <a:endParaRPr lang="en-US" sz="1125"/>
              </a:p>
            </p:txBody>
          </p:sp>
          <p:sp>
            <p:nvSpPr>
              <p:cNvPr id="20" name="Freeform: Shape 19">
                <a:extLst>
                  <a:ext uri="{FF2B5EF4-FFF2-40B4-BE49-F238E27FC236}">
                    <a16:creationId xmlns:a16="http://schemas.microsoft.com/office/drawing/2014/main" id="{A46161D8-ECAA-480B-AF3B-2CFF3D30118E}"/>
                  </a:ext>
                </a:extLst>
              </p:cNvPr>
              <p:cNvSpPr/>
              <p:nvPr/>
            </p:nvSpPr>
            <p:spPr>
              <a:xfrm>
                <a:off x="727800" y="2669769"/>
                <a:ext cx="9525" cy="9525"/>
              </a:xfrm>
              <a:custGeom>
                <a:avLst/>
                <a:gdLst/>
                <a:ahLst/>
                <a:cxnLst/>
                <a:rect l="l" t="t" r="r" b="b"/>
                <a:pathLst>
                  <a:path/>
                </a:pathLst>
              </a:custGeom>
              <a:noFill/>
              <a:ln w="25400" cap="flat">
                <a:solidFill>
                  <a:schemeClr val="accent1"/>
                </a:solidFill>
                <a:prstDash val="solid"/>
                <a:miter/>
              </a:ln>
            </p:spPr>
            <p:txBody>
              <a:bodyPr rtlCol="0" anchor="ctr"/>
              <a:lstStyle/>
              <a:p>
                <a:endParaRPr lang="en-US" sz="1125"/>
              </a:p>
            </p:txBody>
          </p:sp>
          <p:sp>
            <p:nvSpPr>
              <p:cNvPr id="50" name="Freeform: Shape 49">
                <a:extLst>
                  <a:ext uri="{FF2B5EF4-FFF2-40B4-BE49-F238E27FC236}">
                    <a16:creationId xmlns:a16="http://schemas.microsoft.com/office/drawing/2014/main" id="{2723E281-7389-4117-8B16-9E0C339D125A}"/>
                  </a:ext>
                </a:extLst>
              </p:cNvPr>
              <p:cNvSpPr/>
              <p:nvPr/>
            </p:nvSpPr>
            <p:spPr>
              <a:xfrm>
                <a:off x="809715" y="3193644"/>
                <a:ext cx="590550" cy="152400"/>
              </a:xfrm>
              <a:custGeom>
                <a:avLst/>
                <a:gdLst>
                  <a:gd name="connsiteX0" fmla="*/ 0 w 590550"/>
                  <a:gd name="connsiteY0" fmla="*/ 0 h 152400"/>
                  <a:gd name="connsiteX1" fmla="*/ 600075 w 590550"/>
                  <a:gd name="connsiteY1" fmla="*/ 152400 h 152400"/>
                </a:gdLst>
                <a:ahLst/>
                <a:cxnLst>
                  <a:cxn ang="0">
                    <a:pos x="connsiteX0" y="connsiteY0"/>
                  </a:cxn>
                  <a:cxn ang="0">
                    <a:pos x="connsiteX1" y="connsiteY1"/>
                  </a:cxn>
                </a:cxnLst>
                <a:rect l="l" t="t" r="r" b="b"/>
                <a:pathLst>
                  <a:path w="590550" h="152400">
                    <a:moveTo>
                      <a:pt x="0" y="0"/>
                    </a:moveTo>
                    <a:lnTo>
                      <a:pt x="600075" y="152400"/>
                    </a:lnTo>
                  </a:path>
                </a:pathLst>
              </a:custGeom>
              <a:ln w="25400" cap="flat">
                <a:solidFill>
                  <a:schemeClr val="accent1"/>
                </a:solidFill>
                <a:prstDash val="solid"/>
                <a:round/>
              </a:ln>
            </p:spPr>
            <p:txBody>
              <a:bodyPr rtlCol="0" anchor="ctr"/>
              <a:lstStyle/>
              <a:p>
                <a:endParaRPr lang="en-US" sz="1125"/>
              </a:p>
            </p:txBody>
          </p:sp>
          <p:sp>
            <p:nvSpPr>
              <p:cNvPr id="51" name="Freeform: Shape 50">
                <a:extLst>
                  <a:ext uri="{FF2B5EF4-FFF2-40B4-BE49-F238E27FC236}">
                    <a16:creationId xmlns:a16="http://schemas.microsoft.com/office/drawing/2014/main" id="{3FD14466-A9F8-43E6-8774-CC60F390CC29}"/>
                  </a:ext>
                </a:extLst>
              </p:cNvPr>
              <p:cNvSpPr/>
              <p:nvPr/>
            </p:nvSpPr>
            <p:spPr>
              <a:xfrm>
                <a:off x="809715" y="3362237"/>
                <a:ext cx="590550" cy="152400"/>
              </a:xfrm>
              <a:custGeom>
                <a:avLst/>
                <a:gdLst>
                  <a:gd name="connsiteX0" fmla="*/ 0 w 590550"/>
                  <a:gd name="connsiteY0" fmla="*/ 0 h 152400"/>
                  <a:gd name="connsiteX1" fmla="*/ 600075 w 590550"/>
                  <a:gd name="connsiteY1" fmla="*/ 153353 h 152400"/>
                </a:gdLst>
                <a:ahLst/>
                <a:cxnLst>
                  <a:cxn ang="0">
                    <a:pos x="connsiteX0" y="connsiteY0"/>
                  </a:cxn>
                  <a:cxn ang="0">
                    <a:pos x="connsiteX1" y="connsiteY1"/>
                  </a:cxn>
                </a:cxnLst>
                <a:rect l="l" t="t" r="r" b="b"/>
                <a:pathLst>
                  <a:path w="590550" h="152400">
                    <a:moveTo>
                      <a:pt x="0" y="0"/>
                    </a:moveTo>
                    <a:lnTo>
                      <a:pt x="600075" y="153353"/>
                    </a:lnTo>
                  </a:path>
                </a:pathLst>
              </a:custGeom>
              <a:ln w="25400" cap="flat">
                <a:solidFill>
                  <a:schemeClr val="accent1"/>
                </a:solidFill>
                <a:prstDash val="solid"/>
                <a:round/>
              </a:ln>
            </p:spPr>
            <p:txBody>
              <a:bodyPr rtlCol="0" anchor="ctr"/>
              <a:lstStyle/>
              <a:p>
                <a:endParaRPr lang="en-US" sz="1125"/>
              </a:p>
            </p:txBody>
          </p:sp>
          <p:sp>
            <p:nvSpPr>
              <p:cNvPr id="52" name="Freeform: Shape 51">
                <a:extLst>
                  <a:ext uri="{FF2B5EF4-FFF2-40B4-BE49-F238E27FC236}">
                    <a16:creationId xmlns:a16="http://schemas.microsoft.com/office/drawing/2014/main" id="{78FCED45-6C6F-48B4-907A-4EA5DBE2F698}"/>
                  </a:ext>
                </a:extLst>
              </p:cNvPr>
              <p:cNvSpPr/>
              <p:nvPr/>
            </p:nvSpPr>
            <p:spPr>
              <a:xfrm>
                <a:off x="738261" y="2869794"/>
                <a:ext cx="742950" cy="990600"/>
              </a:xfrm>
              <a:custGeom>
                <a:avLst/>
                <a:gdLst>
                  <a:gd name="connsiteX0" fmla="*/ 745824 w 742950"/>
                  <a:gd name="connsiteY0" fmla="*/ 48578 h 990600"/>
                  <a:gd name="connsiteX1" fmla="*/ 374349 w 742950"/>
                  <a:gd name="connsiteY1" fmla="*/ 953 h 990600"/>
                  <a:gd name="connsiteX2" fmla="*/ 373397 w 742950"/>
                  <a:gd name="connsiteY2" fmla="*/ 0 h 990600"/>
                  <a:gd name="connsiteX3" fmla="*/ 372444 w 742950"/>
                  <a:gd name="connsiteY3" fmla="*/ 953 h 990600"/>
                  <a:gd name="connsiteX4" fmla="*/ 969 w 742950"/>
                  <a:gd name="connsiteY4" fmla="*/ 48578 h 990600"/>
                  <a:gd name="connsiteX5" fmla="*/ 969 w 742950"/>
                  <a:gd name="connsiteY5" fmla="*/ 800100 h 990600"/>
                  <a:gd name="connsiteX6" fmla="*/ 374349 w 742950"/>
                  <a:gd name="connsiteY6" fmla="*/ 996315 h 990600"/>
                  <a:gd name="connsiteX7" fmla="*/ 374349 w 742950"/>
                  <a:gd name="connsiteY7" fmla="*/ 996315 h 990600"/>
                  <a:gd name="connsiteX8" fmla="*/ 374349 w 742950"/>
                  <a:gd name="connsiteY8" fmla="*/ 996315 h 990600"/>
                  <a:gd name="connsiteX9" fmla="*/ 745824 w 742950"/>
                  <a:gd name="connsiteY9" fmla="*/ 800100 h 990600"/>
                  <a:gd name="connsiteX10" fmla="*/ 745824 w 742950"/>
                  <a:gd name="connsiteY10" fmla="*/ 800100 h 990600"/>
                  <a:gd name="connsiteX11" fmla="*/ 745824 w 742950"/>
                  <a:gd name="connsiteY11" fmla="*/ 48578 h 990600"/>
                  <a:gd name="connsiteX12" fmla="*/ 745824 w 742950"/>
                  <a:gd name="connsiteY12" fmla="*/ 48578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2950" h="990600">
                    <a:moveTo>
                      <a:pt x="745824" y="48578"/>
                    </a:moveTo>
                    <a:cubicBezTo>
                      <a:pt x="764874" y="32385"/>
                      <a:pt x="504842" y="202883"/>
                      <a:pt x="374349" y="953"/>
                    </a:cubicBezTo>
                    <a:lnTo>
                      <a:pt x="373397" y="0"/>
                    </a:lnTo>
                    <a:lnTo>
                      <a:pt x="372444" y="953"/>
                    </a:lnTo>
                    <a:cubicBezTo>
                      <a:pt x="248619" y="200977"/>
                      <a:pt x="-18081" y="33338"/>
                      <a:pt x="969" y="48578"/>
                    </a:cubicBezTo>
                    <a:lnTo>
                      <a:pt x="969" y="800100"/>
                    </a:lnTo>
                    <a:lnTo>
                      <a:pt x="374349" y="996315"/>
                    </a:lnTo>
                    <a:lnTo>
                      <a:pt x="374349" y="996315"/>
                    </a:lnTo>
                    <a:lnTo>
                      <a:pt x="374349" y="996315"/>
                    </a:lnTo>
                    <a:lnTo>
                      <a:pt x="745824" y="800100"/>
                    </a:lnTo>
                    <a:lnTo>
                      <a:pt x="745824" y="800100"/>
                    </a:lnTo>
                    <a:lnTo>
                      <a:pt x="745824" y="48578"/>
                    </a:lnTo>
                    <a:lnTo>
                      <a:pt x="745824" y="48578"/>
                    </a:lnTo>
                    <a:close/>
                  </a:path>
                </a:pathLst>
              </a:custGeom>
              <a:noFill/>
              <a:ln w="25400" cap="flat">
                <a:solidFill>
                  <a:schemeClr val="tx1"/>
                </a:solidFill>
                <a:prstDash val="solid"/>
                <a:round/>
              </a:ln>
            </p:spPr>
            <p:txBody>
              <a:bodyPr rtlCol="0" anchor="ctr"/>
              <a:lstStyle/>
              <a:p>
                <a:endParaRPr lang="en-US" sz="1125"/>
              </a:p>
            </p:txBody>
          </p:sp>
          <p:sp>
            <p:nvSpPr>
              <p:cNvPr id="53" name="Freeform: Shape 52">
                <a:extLst>
                  <a:ext uri="{FF2B5EF4-FFF2-40B4-BE49-F238E27FC236}">
                    <a16:creationId xmlns:a16="http://schemas.microsoft.com/office/drawing/2014/main" id="{26DC3E64-9E69-4497-AB6D-66FA83F7EFA8}"/>
                  </a:ext>
                </a:extLst>
              </p:cNvPr>
              <p:cNvSpPr/>
              <p:nvPr/>
            </p:nvSpPr>
            <p:spPr>
              <a:xfrm>
                <a:off x="809715" y="2990762"/>
                <a:ext cx="590550" cy="771525"/>
              </a:xfrm>
              <a:custGeom>
                <a:avLst/>
                <a:gdLst>
                  <a:gd name="connsiteX0" fmla="*/ 0 w 590550"/>
                  <a:gd name="connsiteY0" fmla="*/ 50482 h 771525"/>
                  <a:gd name="connsiteX1" fmla="*/ 300037 w 590550"/>
                  <a:gd name="connsiteY1" fmla="*/ 0 h 771525"/>
                  <a:gd name="connsiteX2" fmla="*/ 599123 w 590550"/>
                  <a:gd name="connsiteY2" fmla="*/ 50482 h 771525"/>
                  <a:gd name="connsiteX3" fmla="*/ 599123 w 590550"/>
                  <a:gd name="connsiteY3" fmla="*/ 624840 h 771525"/>
                  <a:gd name="connsiteX4" fmla="*/ 299085 w 590550"/>
                  <a:gd name="connsiteY4" fmla="*/ 780098 h 771525"/>
                  <a:gd name="connsiteX5" fmla="*/ 0 w 590550"/>
                  <a:gd name="connsiteY5" fmla="*/ 624840 h 771525"/>
                  <a:gd name="connsiteX6" fmla="*/ 0 w 590550"/>
                  <a:gd name="connsiteY6" fmla="*/ 5048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50" h="771525">
                    <a:moveTo>
                      <a:pt x="0" y="50482"/>
                    </a:moveTo>
                    <a:cubicBezTo>
                      <a:pt x="0" y="50482"/>
                      <a:pt x="186690" y="134302"/>
                      <a:pt x="300037" y="0"/>
                    </a:cubicBezTo>
                    <a:cubicBezTo>
                      <a:pt x="300037" y="0"/>
                      <a:pt x="409575" y="106680"/>
                      <a:pt x="599123" y="50482"/>
                    </a:cubicBezTo>
                    <a:lnTo>
                      <a:pt x="599123" y="624840"/>
                    </a:lnTo>
                    <a:lnTo>
                      <a:pt x="299085" y="780098"/>
                    </a:lnTo>
                    <a:lnTo>
                      <a:pt x="0" y="624840"/>
                    </a:lnTo>
                    <a:lnTo>
                      <a:pt x="0" y="50482"/>
                    </a:lnTo>
                    <a:close/>
                  </a:path>
                </a:pathLst>
              </a:custGeom>
              <a:noFill/>
              <a:ln w="25400" cap="flat">
                <a:solidFill>
                  <a:schemeClr val="accent1"/>
                </a:solidFill>
                <a:prstDash val="solid"/>
                <a:round/>
              </a:ln>
            </p:spPr>
            <p:txBody>
              <a:bodyPr rtlCol="0" anchor="ctr"/>
              <a:lstStyle/>
              <a:p>
                <a:endParaRPr lang="en-US" sz="1125"/>
              </a:p>
            </p:txBody>
          </p:sp>
        </p:grpSp>
        <p:grpSp>
          <p:nvGrpSpPr>
            <p:cNvPr id="101" name="Group 100">
              <a:extLst>
                <a:ext uri="{FF2B5EF4-FFF2-40B4-BE49-F238E27FC236}">
                  <a16:creationId xmlns:a16="http://schemas.microsoft.com/office/drawing/2014/main" id="{3360BED0-B8C5-4DEC-A384-964414B4CA60}"/>
                </a:ext>
              </a:extLst>
            </p:cNvPr>
            <p:cNvGrpSpPr/>
            <p:nvPr/>
          </p:nvGrpSpPr>
          <p:grpSpPr>
            <a:xfrm>
              <a:off x="2852105" y="3191086"/>
              <a:ext cx="2054782" cy="2670722"/>
              <a:chOff x="3181440" y="2679294"/>
              <a:chExt cx="2770823" cy="3601403"/>
            </a:xfrm>
          </p:grpSpPr>
          <p:sp>
            <p:nvSpPr>
              <p:cNvPr id="5" name="Freeform: Shape 4">
                <a:extLst>
                  <a:ext uri="{FF2B5EF4-FFF2-40B4-BE49-F238E27FC236}">
                    <a16:creationId xmlns:a16="http://schemas.microsoft.com/office/drawing/2014/main" id="{7F5FD6C4-A04E-47E8-8B01-8B67E1A073E5}"/>
                  </a:ext>
                </a:extLst>
              </p:cNvPr>
              <p:cNvSpPr/>
              <p:nvPr/>
            </p:nvSpPr>
            <p:spPr>
              <a:xfrm>
                <a:off x="3391943" y="5789207"/>
                <a:ext cx="666750" cy="9525"/>
              </a:xfrm>
              <a:custGeom>
                <a:avLst/>
                <a:gdLst>
                  <a:gd name="connsiteX0" fmla="*/ 0 w 666750"/>
                  <a:gd name="connsiteY0" fmla="*/ 0 h 0"/>
                  <a:gd name="connsiteX1" fmla="*/ 666750 w 666750"/>
                  <a:gd name="connsiteY1" fmla="*/ 0 h 0"/>
                </a:gdLst>
                <a:ahLst/>
                <a:cxnLst>
                  <a:cxn ang="0">
                    <a:pos x="connsiteX0" y="connsiteY0"/>
                  </a:cxn>
                  <a:cxn ang="0">
                    <a:pos x="connsiteX1" y="connsiteY1"/>
                  </a:cxn>
                </a:cxnLst>
                <a:rect l="l" t="t" r="r" b="b"/>
                <a:pathLst>
                  <a:path w="666750">
                    <a:moveTo>
                      <a:pt x="0" y="0"/>
                    </a:moveTo>
                    <a:lnTo>
                      <a:pt x="666750" y="0"/>
                    </a:lnTo>
                  </a:path>
                </a:pathLst>
              </a:custGeom>
              <a:ln w="25400" cap="flat">
                <a:solidFill>
                  <a:schemeClr val="tx1"/>
                </a:solidFill>
                <a:prstDash val="solid"/>
                <a:miter/>
              </a:ln>
            </p:spPr>
            <p:txBody>
              <a:bodyPr rtlCol="0" anchor="ctr"/>
              <a:lstStyle/>
              <a:p>
                <a:endParaRPr lang="en-US" sz="1125"/>
              </a:p>
            </p:txBody>
          </p:sp>
          <p:sp>
            <p:nvSpPr>
              <p:cNvPr id="6" name="Freeform: Shape 5">
                <a:extLst>
                  <a:ext uri="{FF2B5EF4-FFF2-40B4-BE49-F238E27FC236}">
                    <a16:creationId xmlns:a16="http://schemas.microsoft.com/office/drawing/2014/main" id="{872E1198-5D45-4E62-9E65-CA3831ED71CC}"/>
                  </a:ext>
                </a:extLst>
              </p:cNvPr>
              <p:cNvSpPr/>
              <p:nvPr/>
            </p:nvSpPr>
            <p:spPr>
              <a:xfrm>
                <a:off x="3190965" y="568443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55" name="Freeform: Shape 54">
                <a:extLst>
                  <a:ext uri="{FF2B5EF4-FFF2-40B4-BE49-F238E27FC236}">
                    <a16:creationId xmlns:a16="http://schemas.microsoft.com/office/drawing/2014/main" id="{29498AC8-2A54-45C6-82AF-A0144F83992B}"/>
                  </a:ext>
                </a:extLst>
              </p:cNvPr>
              <p:cNvSpPr/>
              <p:nvPr/>
            </p:nvSpPr>
            <p:spPr>
              <a:xfrm>
                <a:off x="5144543" y="3617507"/>
                <a:ext cx="476250" cy="9525"/>
              </a:xfrm>
              <a:custGeom>
                <a:avLst/>
                <a:gdLst>
                  <a:gd name="connsiteX0" fmla="*/ 484822 w 476250"/>
                  <a:gd name="connsiteY0" fmla="*/ 0 h 0"/>
                  <a:gd name="connsiteX1" fmla="*/ 0 w 476250"/>
                  <a:gd name="connsiteY1" fmla="*/ 0 h 0"/>
                </a:gdLst>
                <a:ahLst/>
                <a:cxnLst>
                  <a:cxn ang="0">
                    <a:pos x="connsiteX0" y="connsiteY0"/>
                  </a:cxn>
                  <a:cxn ang="0">
                    <a:pos x="connsiteX1" y="connsiteY1"/>
                  </a:cxn>
                </a:cxnLst>
                <a:rect l="l" t="t" r="r" b="b"/>
                <a:pathLst>
                  <a:path w="476250">
                    <a:moveTo>
                      <a:pt x="484822" y="0"/>
                    </a:moveTo>
                    <a:lnTo>
                      <a:pt x="0" y="0"/>
                    </a:lnTo>
                  </a:path>
                </a:pathLst>
              </a:custGeom>
              <a:ln w="25400" cap="flat">
                <a:solidFill>
                  <a:schemeClr val="tx1"/>
                </a:solidFill>
                <a:prstDash val="solid"/>
                <a:miter/>
              </a:ln>
            </p:spPr>
            <p:txBody>
              <a:bodyPr rtlCol="0" anchor="ctr"/>
              <a:lstStyle/>
              <a:p>
                <a:endParaRPr lang="en-US" sz="1125"/>
              </a:p>
            </p:txBody>
          </p:sp>
          <p:sp>
            <p:nvSpPr>
              <p:cNvPr id="56" name="Freeform: Shape 55">
                <a:extLst>
                  <a:ext uri="{FF2B5EF4-FFF2-40B4-BE49-F238E27FC236}">
                    <a16:creationId xmlns:a16="http://schemas.microsoft.com/office/drawing/2014/main" id="{B0109984-EADB-4C10-9783-89B783FE33D3}"/>
                  </a:ext>
                </a:extLst>
              </p:cNvPr>
              <p:cNvSpPr/>
              <p:nvPr/>
            </p:nvSpPr>
            <p:spPr>
              <a:xfrm>
                <a:off x="5620793" y="351273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57" name="Freeform: Shape 56">
                <a:extLst>
                  <a:ext uri="{FF2B5EF4-FFF2-40B4-BE49-F238E27FC236}">
                    <a16:creationId xmlns:a16="http://schemas.microsoft.com/office/drawing/2014/main" id="{DC578A51-4469-47B9-9D74-0FD54582633F}"/>
                  </a:ext>
                </a:extLst>
              </p:cNvPr>
              <p:cNvSpPr/>
              <p:nvPr/>
            </p:nvSpPr>
            <p:spPr>
              <a:xfrm>
                <a:off x="4450170" y="3184119"/>
                <a:ext cx="1000125" cy="866775"/>
              </a:xfrm>
              <a:custGeom>
                <a:avLst/>
                <a:gdLst>
                  <a:gd name="connsiteX0" fmla="*/ 754380 w 1000125"/>
                  <a:gd name="connsiteY0" fmla="*/ 0 h 866775"/>
                  <a:gd name="connsiteX1" fmla="*/ 251460 w 1000125"/>
                  <a:gd name="connsiteY1" fmla="*/ 0 h 866775"/>
                  <a:gd name="connsiteX2" fmla="*/ 0 w 1000125"/>
                  <a:gd name="connsiteY2" fmla="*/ 435292 h 866775"/>
                  <a:gd name="connsiteX3" fmla="*/ 251460 w 1000125"/>
                  <a:gd name="connsiteY3" fmla="*/ 871538 h 866775"/>
                  <a:gd name="connsiteX4" fmla="*/ 754380 w 1000125"/>
                  <a:gd name="connsiteY4" fmla="*/ 871538 h 866775"/>
                  <a:gd name="connsiteX5" fmla="*/ 1005840 w 1000125"/>
                  <a:gd name="connsiteY5" fmla="*/ 435292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2"/>
                    </a:lnTo>
                    <a:lnTo>
                      <a:pt x="251460" y="871538"/>
                    </a:lnTo>
                    <a:lnTo>
                      <a:pt x="754380" y="871538"/>
                    </a:lnTo>
                    <a:lnTo>
                      <a:pt x="1005840" y="435292"/>
                    </a:lnTo>
                    <a:close/>
                  </a:path>
                </a:pathLst>
              </a:custGeom>
              <a:noFill/>
              <a:ln w="25400" cap="flat">
                <a:solidFill>
                  <a:schemeClr val="tx1"/>
                </a:solidFill>
                <a:prstDash val="solid"/>
                <a:miter/>
              </a:ln>
            </p:spPr>
            <p:txBody>
              <a:bodyPr rtlCol="0" anchor="ctr"/>
              <a:lstStyle/>
              <a:p>
                <a:endParaRPr lang="en-US" sz="1125"/>
              </a:p>
            </p:txBody>
          </p:sp>
          <p:sp>
            <p:nvSpPr>
              <p:cNvPr id="58" name="Freeform: Shape 57">
                <a:extLst>
                  <a:ext uri="{FF2B5EF4-FFF2-40B4-BE49-F238E27FC236}">
                    <a16:creationId xmlns:a16="http://schemas.microsoft.com/office/drawing/2014/main" id="{EF6E00AD-A033-4FEB-AEA9-EB7EBDA93A66}"/>
                  </a:ext>
                </a:extLst>
              </p:cNvPr>
              <p:cNvSpPr/>
              <p:nvPr/>
            </p:nvSpPr>
            <p:spPr>
              <a:xfrm>
                <a:off x="3694838" y="2749779"/>
                <a:ext cx="1000125" cy="866775"/>
              </a:xfrm>
              <a:custGeom>
                <a:avLst/>
                <a:gdLst>
                  <a:gd name="connsiteX0" fmla="*/ 754380 w 1000125"/>
                  <a:gd name="connsiteY0" fmla="*/ 0 h 866775"/>
                  <a:gd name="connsiteX1" fmla="*/ 251460 w 1000125"/>
                  <a:gd name="connsiteY1" fmla="*/ 0 h 866775"/>
                  <a:gd name="connsiteX2" fmla="*/ 0 w 1000125"/>
                  <a:gd name="connsiteY2" fmla="*/ 435293 h 866775"/>
                  <a:gd name="connsiteX3" fmla="*/ 251460 w 1000125"/>
                  <a:gd name="connsiteY3" fmla="*/ 871538 h 866775"/>
                  <a:gd name="connsiteX4" fmla="*/ 754380 w 1000125"/>
                  <a:gd name="connsiteY4" fmla="*/ 871538 h 866775"/>
                  <a:gd name="connsiteX5" fmla="*/ 1005840 w 1000125"/>
                  <a:gd name="connsiteY5" fmla="*/ 43529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3"/>
                    </a:lnTo>
                    <a:lnTo>
                      <a:pt x="251460" y="871538"/>
                    </a:lnTo>
                    <a:lnTo>
                      <a:pt x="754380" y="871538"/>
                    </a:lnTo>
                    <a:lnTo>
                      <a:pt x="1005840" y="435293"/>
                    </a:lnTo>
                    <a:close/>
                  </a:path>
                </a:pathLst>
              </a:custGeom>
              <a:noFill/>
              <a:ln w="25400" cap="flat">
                <a:solidFill>
                  <a:schemeClr val="tx1"/>
                </a:solidFill>
                <a:prstDash val="solid"/>
                <a:miter/>
              </a:ln>
            </p:spPr>
            <p:txBody>
              <a:bodyPr rtlCol="0" anchor="ctr"/>
              <a:lstStyle/>
              <a:p>
                <a:endParaRPr lang="en-US" sz="1125"/>
              </a:p>
            </p:txBody>
          </p:sp>
          <p:sp>
            <p:nvSpPr>
              <p:cNvPr id="59" name="Freeform: Shape 58">
                <a:extLst>
                  <a:ext uri="{FF2B5EF4-FFF2-40B4-BE49-F238E27FC236}">
                    <a16:creationId xmlns:a16="http://schemas.microsoft.com/office/drawing/2014/main" id="{9DE87864-B907-44E8-ACD6-43155548AD27}"/>
                  </a:ext>
                </a:extLst>
              </p:cNvPr>
              <p:cNvSpPr/>
              <p:nvPr/>
            </p:nvSpPr>
            <p:spPr>
              <a:xfrm>
                <a:off x="3382418" y="3188882"/>
                <a:ext cx="638175" cy="9525"/>
              </a:xfrm>
              <a:custGeom>
                <a:avLst/>
                <a:gdLst>
                  <a:gd name="connsiteX0" fmla="*/ 0 w 638175"/>
                  <a:gd name="connsiteY0" fmla="*/ 0 h 0"/>
                  <a:gd name="connsiteX1" fmla="*/ 638175 w 638175"/>
                  <a:gd name="connsiteY1" fmla="*/ 0 h 0"/>
                </a:gdLst>
                <a:ahLst/>
                <a:cxnLst>
                  <a:cxn ang="0">
                    <a:pos x="connsiteX0" y="connsiteY0"/>
                  </a:cxn>
                  <a:cxn ang="0">
                    <a:pos x="connsiteX1" y="connsiteY1"/>
                  </a:cxn>
                </a:cxnLst>
                <a:rect l="l" t="t" r="r" b="b"/>
                <a:pathLst>
                  <a:path w="638175">
                    <a:moveTo>
                      <a:pt x="0" y="0"/>
                    </a:moveTo>
                    <a:lnTo>
                      <a:pt x="638175" y="0"/>
                    </a:lnTo>
                  </a:path>
                </a:pathLst>
              </a:custGeom>
              <a:ln w="25400" cap="flat">
                <a:solidFill>
                  <a:schemeClr val="tx1"/>
                </a:solidFill>
                <a:prstDash val="solid"/>
                <a:miter/>
              </a:ln>
            </p:spPr>
            <p:txBody>
              <a:bodyPr rtlCol="0" anchor="ctr"/>
              <a:lstStyle/>
              <a:p>
                <a:endParaRPr lang="en-US" sz="1125"/>
              </a:p>
            </p:txBody>
          </p:sp>
          <p:sp>
            <p:nvSpPr>
              <p:cNvPr id="60" name="Freeform: Shape 59">
                <a:extLst>
                  <a:ext uri="{FF2B5EF4-FFF2-40B4-BE49-F238E27FC236}">
                    <a16:creationId xmlns:a16="http://schemas.microsoft.com/office/drawing/2014/main" id="{BA320E55-FEEE-4976-BA3E-DB4E66A56DA9}"/>
                  </a:ext>
                </a:extLst>
              </p:cNvPr>
              <p:cNvSpPr/>
              <p:nvPr/>
            </p:nvSpPr>
            <p:spPr>
              <a:xfrm>
                <a:off x="3181440" y="308410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61" name="Freeform: Shape 60">
                <a:extLst>
                  <a:ext uri="{FF2B5EF4-FFF2-40B4-BE49-F238E27FC236}">
                    <a16:creationId xmlns:a16="http://schemas.microsoft.com/office/drawing/2014/main" id="{679365CD-F83C-4187-847A-91C965AA68CF}"/>
                  </a:ext>
                </a:extLst>
              </p:cNvPr>
              <p:cNvSpPr/>
              <p:nvPr/>
            </p:nvSpPr>
            <p:spPr>
              <a:xfrm>
                <a:off x="5195978" y="2880272"/>
                <a:ext cx="9525"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25400" cap="flat">
                <a:solidFill>
                  <a:schemeClr val="tx1"/>
                </a:solidFill>
                <a:prstDash val="solid"/>
                <a:miter/>
              </a:ln>
            </p:spPr>
            <p:txBody>
              <a:bodyPr rtlCol="0" anchor="ctr"/>
              <a:lstStyle/>
              <a:p>
                <a:endParaRPr lang="en-US" sz="1125"/>
              </a:p>
            </p:txBody>
          </p:sp>
          <p:sp>
            <p:nvSpPr>
              <p:cNvPr id="62" name="Freeform: Shape 61">
                <a:extLst>
                  <a:ext uri="{FF2B5EF4-FFF2-40B4-BE49-F238E27FC236}">
                    <a16:creationId xmlns:a16="http://schemas.microsoft.com/office/drawing/2014/main" id="{990F1845-65B1-4D18-B259-8E3F1418A5F9}"/>
                  </a:ext>
                </a:extLst>
              </p:cNvPr>
              <p:cNvSpPr/>
              <p:nvPr/>
            </p:nvSpPr>
            <p:spPr>
              <a:xfrm>
                <a:off x="5091203" y="2679294"/>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63" name="Freeform: Shape 62">
                <a:extLst>
                  <a:ext uri="{FF2B5EF4-FFF2-40B4-BE49-F238E27FC236}">
                    <a16:creationId xmlns:a16="http://schemas.microsoft.com/office/drawing/2014/main" id="{0A39B61E-F2C9-4331-8A43-EC6AB27D7A48}"/>
                  </a:ext>
                </a:extLst>
              </p:cNvPr>
              <p:cNvSpPr/>
              <p:nvPr/>
            </p:nvSpPr>
            <p:spPr>
              <a:xfrm>
                <a:off x="4019640" y="3036482"/>
                <a:ext cx="314325" cy="228600"/>
              </a:xfrm>
              <a:custGeom>
                <a:avLst/>
                <a:gdLst>
                  <a:gd name="connsiteX0" fmla="*/ 132397 w 314325"/>
                  <a:gd name="connsiteY0" fmla="*/ 952 h 228600"/>
                  <a:gd name="connsiteX1" fmla="*/ 116205 w 314325"/>
                  <a:gd name="connsiteY1" fmla="*/ 38100 h 228600"/>
                  <a:gd name="connsiteX2" fmla="*/ 12382 w 314325"/>
                  <a:gd name="connsiteY2" fmla="*/ 38100 h 228600"/>
                  <a:gd name="connsiteX3" fmla="*/ 0 w 314325"/>
                  <a:gd name="connsiteY3" fmla="*/ 50482 h 228600"/>
                  <a:gd name="connsiteX4" fmla="*/ 0 w 314325"/>
                  <a:gd name="connsiteY4" fmla="*/ 218123 h 228600"/>
                  <a:gd name="connsiteX5" fmla="*/ 12382 w 314325"/>
                  <a:gd name="connsiteY5" fmla="*/ 230505 h 228600"/>
                  <a:gd name="connsiteX6" fmla="*/ 307657 w 314325"/>
                  <a:gd name="connsiteY6" fmla="*/ 230505 h 228600"/>
                  <a:gd name="connsiteX7" fmla="*/ 320040 w 314325"/>
                  <a:gd name="connsiteY7" fmla="*/ 218123 h 228600"/>
                  <a:gd name="connsiteX8" fmla="*/ 320040 w 314325"/>
                  <a:gd name="connsiteY8" fmla="*/ 56198 h 228600"/>
                  <a:gd name="connsiteX9" fmla="*/ 320040 w 314325"/>
                  <a:gd name="connsiteY9" fmla="*/ 38100 h 228600"/>
                  <a:gd name="connsiteX10" fmla="*/ 320040 w 314325"/>
                  <a:gd name="connsiteY10" fmla="*/ 12382 h 228600"/>
                  <a:gd name="connsiteX11" fmla="*/ 307657 w 314325"/>
                  <a:gd name="connsiteY11" fmla="*/ 0 h 228600"/>
                  <a:gd name="connsiteX12" fmla="*/ 132397 w 314325"/>
                  <a:gd name="connsiteY12"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325" h="228600">
                    <a:moveTo>
                      <a:pt x="132397" y="952"/>
                    </a:moveTo>
                    <a:lnTo>
                      <a:pt x="116205" y="38100"/>
                    </a:lnTo>
                    <a:lnTo>
                      <a:pt x="12382" y="38100"/>
                    </a:lnTo>
                    <a:cubicBezTo>
                      <a:pt x="5715" y="38100"/>
                      <a:pt x="0" y="43815"/>
                      <a:pt x="0" y="50482"/>
                    </a:cubicBezTo>
                    <a:lnTo>
                      <a:pt x="0" y="218123"/>
                    </a:lnTo>
                    <a:cubicBezTo>
                      <a:pt x="0" y="224790"/>
                      <a:pt x="5715" y="230505"/>
                      <a:pt x="12382" y="230505"/>
                    </a:cubicBezTo>
                    <a:lnTo>
                      <a:pt x="307657" y="230505"/>
                    </a:lnTo>
                    <a:cubicBezTo>
                      <a:pt x="314325" y="230505"/>
                      <a:pt x="320040" y="224790"/>
                      <a:pt x="320040" y="218123"/>
                    </a:cubicBezTo>
                    <a:lnTo>
                      <a:pt x="320040" y="56198"/>
                    </a:lnTo>
                    <a:lnTo>
                      <a:pt x="320040" y="38100"/>
                    </a:lnTo>
                    <a:lnTo>
                      <a:pt x="320040" y="12382"/>
                    </a:lnTo>
                    <a:cubicBezTo>
                      <a:pt x="320040" y="5715"/>
                      <a:pt x="314325" y="0"/>
                      <a:pt x="307657" y="0"/>
                    </a:cubicBezTo>
                    <a:lnTo>
                      <a:pt x="132397" y="0"/>
                    </a:lnTo>
                    <a:close/>
                  </a:path>
                </a:pathLst>
              </a:custGeom>
              <a:noFill/>
              <a:ln w="19050" cap="flat">
                <a:solidFill>
                  <a:schemeClr val="accent1"/>
                </a:solidFill>
                <a:prstDash val="solid"/>
                <a:round/>
              </a:ln>
            </p:spPr>
            <p:txBody>
              <a:bodyPr rtlCol="0" anchor="ctr"/>
              <a:lstStyle/>
              <a:p>
                <a:endParaRPr lang="en-US" sz="1125"/>
              </a:p>
            </p:txBody>
          </p:sp>
          <p:sp>
            <p:nvSpPr>
              <p:cNvPr id="64" name="Freeform: Shape 63">
                <a:extLst>
                  <a:ext uri="{FF2B5EF4-FFF2-40B4-BE49-F238E27FC236}">
                    <a16:creationId xmlns:a16="http://schemas.microsoft.com/office/drawing/2014/main" id="{BEA94D34-FE09-4CDC-A125-07A808DBE744}"/>
                  </a:ext>
                </a:extLst>
              </p:cNvPr>
              <p:cNvSpPr/>
              <p:nvPr/>
            </p:nvSpPr>
            <p:spPr>
              <a:xfrm>
                <a:off x="4117747" y="3342234"/>
                <a:ext cx="114300" cy="38100"/>
              </a:xfrm>
              <a:custGeom>
                <a:avLst/>
                <a:gdLst>
                  <a:gd name="connsiteX0" fmla="*/ 100013 w 114300"/>
                  <a:gd name="connsiteY0" fmla="*/ 43815 h 38100"/>
                  <a:gd name="connsiteX1" fmla="*/ 21908 w 114300"/>
                  <a:gd name="connsiteY1" fmla="*/ 43815 h 38100"/>
                  <a:gd name="connsiteX2" fmla="*/ 0 w 114300"/>
                  <a:gd name="connsiteY2" fmla="*/ 21908 h 38100"/>
                  <a:gd name="connsiteX3" fmla="*/ 0 w 114300"/>
                  <a:gd name="connsiteY3" fmla="*/ 21908 h 38100"/>
                  <a:gd name="connsiteX4" fmla="*/ 21908 w 114300"/>
                  <a:gd name="connsiteY4" fmla="*/ 0 h 38100"/>
                  <a:gd name="connsiteX5" fmla="*/ 100013 w 114300"/>
                  <a:gd name="connsiteY5" fmla="*/ 0 h 38100"/>
                  <a:gd name="connsiteX6" fmla="*/ 121920 w 114300"/>
                  <a:gd name="connsiteY6" fmla="*/ 21908 h 38100"/>
                  <a:gd name="connsiteX7" fmla="*/ 121920 w 114300"/>
                  <a:gd name="connsiteY7" fmla="*/ 21908 h 38100"/>
                  <a:gd name="connsiteX8" fmla="*/ 100013 w 114300"/>
                  <a:gd name="connsiteY8" fmla="*/ 438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38100">
                    <a:moveTo>
                      <a:pt x="100013" y="43815"/>
                    </a:moveTo>
                    <a:lnTo>
                      <a:pt x="21908" y="43815"/>
                    </a:lnTo>
                    <a:cubicBezTo>
                      <a:pt x="9525" y="43815"/>
                      <a:pt x="0" y="34290"/>
                      <a:pt x="0" y="21908"/>
                    </a:cubicBezTo>
                    <a:lnTo>
                      <a:pt x="0" y="21908"/>
                    </a:lnTo>
                    <a:cubicBezTo>
                      <a:pt x="0" y="9525"/>
                      <a:pt x="9525" y="0"/>
                      <a:pt x="21908" y="0"/>
                    </a:cubicBezTo>
                    <a:lnTo>
                      <a:pt x="100013" y="0"/>
                    </a:lnTo>
                    <a:cubicBezTo>
                      <a:pt x="112395" y="0"/>
                      <a:pt x="121920" y="9525"/>
                      <a:pt x="121920" y="21908"/>
                    </a:cubicBezTo>
                    <a:lnTo>
                      <a:pt x="121920" y="21908"/>
                    </a:lnTo>
                    <a:cubicBezTo>
                      <a:pt x="121920" y="34290"/>
                      <a:pt x="112395" y="43815"/>
                      <a:pt x="100013" y="43815"/>
                    </a:cubicBezTo>
                    <a:close/>
                  </a:path>
                </a:pathLst>
              </a:custGeom>
              <a:noFill/>
              <a:ln w="19050" cap="flat">
                <a:solidFill>
                  <a:schemeClr val="accent1"/>
                </a:solidFill>
                <a:prstDash val="solid"/>
                <a:miter/>
              </a:ln>
            </p:spPr>
            <p:txBody>
              <a:bodyPr rtlCol="0" anchor="ctr"/>
              <a:lstStyle/>
              <a:p>
                <a:endParaRPr lang="en-US" sz="1125"/>
              </a:p>
            </p:txBody>
          </p:sp>
          <p:sp>
            <p:nvSpPr>
              <p:cNvPr id="65" name="Freeform: Shape 64">
                <a:extLst>
                  <a:ext uri="{FF2B5EF4-FFF2-40B4-BE49-F238E27FC236}">
                    <a16:creationId xmlns:a16="http://schemas.microsoft.com/office/drawing/2014/main" id="{0B2A1802-3096-48E3-ACC5-7F5779592E19}"/>
                  </a:ext>
                </a:extLst>
              </p:cNvPr>
              <p:cNvSpPr/>
              <p:nvPr/>
            </p:nvSpPr>
            <p:spPr>
              <a:xfrm>
                <a:off x="4020593" y="3364142"/>
                <a:ext cx="95250" cy="9525"/>
              </a:xfrm>
              <a:custGeom>
                <a:avLst/>
                <a:gdLst>
                  <a:gd name="connsiteX0" fmla="*/ 0 w 95250"/>
                  <a:gd name="connsiteY0" fmla="*/ 0 h 0"/>
                  <a:gd name="connsiteX1" fmla="*/ 101917 w 95250"/>
                  <a:gd name="connsiteY1" fmla="*/ 0 h 0"/>
                </a:gdLst>
                <a:ahLst/>
                <a:cxnLst>
                  <a:cxn ang="0">
                    <a:pos x="connsiteX0" y="connsiteY0"/>
                  </a:cxn>
                  <a:cxn ang="0">
                    <a:pos x="connsiteX1" y="connsiteY1"/>
                  </a:cxn>
                </a:cxnLst>
                <a:rect l="l" t="t" r="r" b="b"/>
                <a:pathLst>
                  <a:path w="95250">
                    <a:moveTo>
                      <a:pt x="0" y="0"/>
                    </a:moveTo>
                    <a:lnTo>
                      <a:pt x="101917" y="0"/>
                    </a:lnTo>
                  </a:path>
                </a:pathLst>
              </a:custGeom>
              <a:ln w="19050" cap="flat">
                <a:solidFill>
                  <a:schemeClr val="accent1"/>
                </a:solidFill>
                <a:prstDash val="solid"/>
                <a:miter/>
              </a:ln>
            </p:spPr>
            <p:txBody>
              <a:bodyPr rtlCol="0" anchor="ctr"/>
              <a:lstStyle/>
              <a:p>
                <a:endParaRPr lang="en-US" sz="1125"/>
              </a:p>
            </p:txBody>
          </p:sp>
          <p:sp>
            <p:nvSpPr>
              <p:cNvPr id="66" name="Freeform: Shape 65">
                <a:extLst>
                  <a:ext uri="{FF2B5EF4-FFF2-40B4-BE49-F238E27FC236}">
                    <a16:creationId xmlns:a16="http://schemas.microsoft.com/office/drawing/2014/main" id="{C1F0FEC9-0156-467F-B5F3-7FDC0A9F0A70}"/>
                  </a:ext>
                </a:extLst>
              </p:cNvPr>
              <p:cNvSpPr/>
              <p:nvPr/>
            </p:nvSpPr>
            <p:spPr>
              <a:xfrm>
                <a:off x="4237763" y="3364142"/>
                <a:ext cx="95250" cy="9525"/>
              </a:xfrm>
              <a:custGeom>
                <a:avLst/>
                <a:gdLst>
                  <a:gd name="connsiteX0" fmla="*/ 0 w 95250"/>
                  <a:gd name="connsiteY0" fmla="*/ 0 h 0"/>
                  <a:gd name="connsiteX1" fmla="*/ 101918 w 95250"/>
                  <a:gd name="connsiteY1" fmla="*/ 0 h 0"/>
                </a:gdLst>
                <a:ahLst/>
                <a:cxnLst>
                  <a:cxn ang="0">
                    <a:pos x="connsiteX0" y="connsiteY0"/>
                  </a:cxn>
                  <a:cxn ang="0">
                    <a:pos x="connsiteX1" y="connsiteY1"/>
                  </a:cxn>
                </a:cxnLst>
                <a:rect l="l" t="t" r="r" b="b"/>
                <a:pathLst>
                  <a:path w="95250">
                    <a:moveTo>
                      <a:pt x="0" y="0"/>
                    </a:moveTo>
                    <a:lnTo>
                      <a:pt x="101918" y="0"/>
                    </a:lnTo>
                  </a:path>
                </a:pathLst>
              </a:custGeom>
              <a:ln w="19050" cap="flat">
                <a:solidFill>
                  <a:schemeClr val="accent1"/>
                </a:solidFill>
                <a:prstDash val="solid"/>
                <a:miter/>
              </a:ln>
            </p:spPr>
            <p:txBody>
              <a:bodyPr rtlCol="0" anchor="ctr"/>
              <a:lstStyle/>
              <a:p>
                <a:endParaRPr lang="en-US" sz="1125"/>
              </a:p>
            </p:txBody>
          </p:sp>
          <p:sp>
            <p:nvSpPr>
              <p:cNvPr id="67" name="Freeform: Shape 66">
                <a:extLst>
                  <a:ext uri="{FF2B5EF4-FFF2-40B4-BE49-F238E27FC236}">
                    <a16:creationId xmlns:a16="http://schemas.microsoft.com/office/drawing/2014/main" id="{FB2EBE99-3A22-4BEC-A718-EC298B1A00F5}"/>
                  </a:ext>
                </a:extLst>
              </p:cNvPr>
              <p:cNvSpPr/>
              <p:nvPr/>
            </p:nvSpPr>
            <p:spPr>
              <a:xfrm>
                <a:off x="4178708" y="3266034"/>
                <a:ext cx="9525" cy="66675"/>
              </a:xfrm>
              <a:custGeom>
                <a:avLst/>
                <a:gdLst>
                  <a:gd name="connsiteX0" fmla="*/ 0 w 0"/>
                  <a:gd name="connsiteY0" fmla="*/ 0 h 66675"/>
                  <a:gd name="connsiteX1" fmla="*/ 0 w 0"/>
                  <a:gd name="connsiteY1" fmla="*/ 72390 h 66675"/>
                </a:gdLst>
                <a:ahLst/>
                <a:cxnLst>
                  <a:cxn ang="0">
                    <a:pos x="connsiteX0" y="connsiteY0"/>
                  </a:cxn>
                  <a:cxn ang="0">
                    <a:pos x="connsiteX1" y="connsiteY1"/>
                  </a:cxn>
                </a:cxnLst>
                <a:rect l="l" t="t" r="r" b="b"/>
                <a:pathLst>
                  <a:path h="66675">
                    <a:moveTo>
                      <a:pt x="0" y="0"/>
                    </a:moveTo>
                    <a:lnTo>
                      <a:pt x="0" y="72390"/>
                    </a:lnTo>
                  </a:path>
                </a:pathLst>
              </a:custGeom>
              <a:ln w="19050" cap="flat">
                <a:solidFill>
                  <a:schemeClr val="accent1"/>
                </a:solidFill>
                <a:prstDash val="solid"/>
                <a:miter/>
              </a:ln>
            </p:spPr>
            <p:txBody>
              <a:bodyPr rtlCol="0" anchor="ctr"/>
              <a:lstStyle/>
              <a:p>
                <a:endParaRPr lang="en-US" sz="1125"/>
              </a:p>
            </p:txBody>
          </p:sp>
          <p:sp>
            <p:nvSpPr>
              <p:cNvPr id="68" name="Freeform: Shape 67">
                <a:extLst>
                  <a:ext uri="{FF2B5EF4-FFF2-40B4-BE49-F238E27FC236}">
                    <a16:creationId xmlns:a16="http://schemas.microsoft.com/office/drawing/2014/main" id="{504C6E35-BEC4-42A8-A17E-AC8881AD9043}"/>
                  </a:ext>
                </a:extLst>
              </p:cNvPr>
              <p:cNvSpPr/>
              <p:nvPr/>
            </p:nvSpPr>
            <p:spPr>
              <a:xfrm>
                <a:off x="4924515" y="3558452"/>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670"/>
                      <a:pt x="91670" y="118110"/>
                      <a:pt x="59055" y="118110"/>
                    </a:cubicBezTo>
                    <a:cubicBezTo>
                      <a:pt x="26440" y="118110"/>
                      <a:pt x="0" y="91670"/>
                      <a:pt x="0" y="59055"/>
                    </a:cubicBezTo>
                    <a:cubicBezTo>
                      <a:pt x="0" y="26440"/>
                      <a:pt x="26440" y="0"/>
                      <a:pt x="59055" y="0"/>
                    </a:cubicBezTo>
                    <a:cubicBezTo>
                      <a:pt x="91670" y="0"/>
                      <a:pt x="118110" y="26440"/>
                      <a:pt x="118110" y="59055"/>
                    </a:cubicBezTo>
                    <a:close/>
                  </a:path>
                </a:pathLst>
              </a:custGeom>
              <a:noFill/>
              <a:ln w="19050" cap="rnd">
                <a:solidFill>
                  <a:schemeClr val="accent1"/>
                </a:solidFill>
                <a:prstDash val="solid"/>
                <a:round/>
              </a:ln>
            </p:spPr>
            <p:txBody>
              <a:bodyPr rtlCol="0" anchor="ctr"/>
              <a:lstStyle/>
              <a:p>
                <a:endParaRPr lang="en-US" sz="1125"/>
              </a:p>
            </p:txBody>
          </p:sp>
          <p:sp>
            <p:nvSpPr>
              <p:cNvPr id="69" name="Freeform: Shape 68">
                <a:extLst>
                  <a:ext uri="{FF2B5EF4-FFF2-40B4-BE49-F238E27FC236}">
                    <a16:creationId xmlns:a16="http://schemas.microsoft.com/office/drawing/2014/main" id="{1948D1B8-C294-4C91-859B-DA081D9F8346}"/>
                  </a:ext>
                </a:extLst>
              </p:cNvPr>
              <p:cNvSpPr/>
              <p:nvPr/>
            </p:nvSpPr>
            <p:spPr>
              <a:xfrm>
                <a:off x="4821645" y="3456534"/>
                <a:ext cx="314325" cy="323850"/>
              </a:xfrm>
              <a:custGeom>
                <a:avLst/>
                <a:gdLst>
                  <a:gd name="connsiteX0" fmla="*/ 280035 w 314325"/>
                  <a:gd name="connsiteY0" fmla="*/ 188595 h 323850"/>
                  <a:gd name="connsiteX1" fmla="*/ 322898 w 314325"/>
                  <a:gd name="connsiteY1" fmla="*/ 182880 h 323850"/>
                  <a:gd name="connsiteX2" fmla="*/ 322898 w 314325"/>
                  <a:gd name="connsiteY2" fmla="*/ 140018 h 323850"/>
                  <a:gd name="connsiteX3" fmla="*/ 280035 w 314325"/>
                  <a:gd name="connsiteY3" fmla="*/ 134302 h 323850"/>
                  <a:gd name="connsiteX4" fmla="*/ 263843 w 314325"/>
                  <a:gd name="connsiteY4" fmla="*/ 97155 h 323850"/>
                  <a:gd name="connsiteX5" fmla="*/ 290513 w 314325"/>
                  <a:gd name="connsiteY5" fmla="*/ 61913 h 323850"/>
                  <a:gd name="connsiteX6" fmla="*/ 260985 w 314325"/>
                  <a:gd name="connsiteY6" fmla="*/ 32385 h 323850"/>
                  <a:gd name="connsiteX7" fmla="*/ 225743 w 314325"/>
                  <a:gd name="connsiteY7" fmla="*/ 59055 h 323850"/>
                  <a:gd name="connsiteX8" fmla="*/ 188595 w 314325"/>
                  <a:gd name="connsiteY8" fmla="*/ 43815 h 323850"/>
                  <a:gd name="connsiteX9" fmla="*/ 182880 w 314325"/>
                  <a:gd name="connsiteY9" fmla="*/ 0 h 323850"/>
                  <a:gd name="connsiteX10" fmla="*/ 140018 w 314325"/>
                  <a:gd name="connsiteY10" fmla="*/ 0 h 323850"/>
                  <a:gd name="connsiteX11" fmla="*/ 134303 w 314325"/>
                  <a:gd name="connsiteY11" fmla="*/ 43815 h 323850"/>
                  <a:gd name="connsiteX12" fmla="*/ 96203 w 314325"/>
                  <a:gd name="connsiteY12" fmla="*/ 59055 h 323850"/>
                  <a:gd name="connsiteX13" fmla="*/ 61913 w 314325"/>
                  <a:gd name="connsiteY13" fmla="*/ 32385 h 323850"/>
                  <a:gd name="connsiteX14" fmla="*/ 32385 w 314325"/>
                  <a:gd name="connsiteY14" fmla="*/ 61913 h 323850"/>
                  <a:gd name="connsiteX15" fmla="*/ 59055 w 314325"/>
                  <a:gd name="connsiteY15" fmla="*/ 96202 h 323850"/>
                  <a:gd name="connsiteX16" fmla="*/ 42863 w 314325"/>
                  <a:gd name="connsiteY16" fmla="*/ 134302 h 323850"/>
                  <a:gd name="connsiteX17" fmla="*/ 0 w 314325"/>
                  <a:gd name="connsiteY17" fmla="*/ 140018 h 323850"/>
                  <a:gd name="connsiteX18" fmla="*/ 0 w 314325"/>
                  <a:gd name="connsiteY18" fmla="*/ 182880 h 323850"/>
                  <a:gd name="connsiteX19" fmla="*/ 42863 w 314325"/>
                  <a:gd name="connsiteY19" fmla="*/ 188595 h 323850"/>
                  <a:gd name="connsiteX20" fmla="*/ 58103 w 314325"/>
                  <a:gd name="connsiteY20" fmla="*/ 226695 h 323850"/>
                  <a:gd name="connsiteX21" fmla="*/ 32385 w 314325"/>
                  <a:gd name="connsiteY21" fmla="*/ 261938 h 323850"/>
                  <a:gd name="connsiteX22" fmla="*/ 61913 w 314325"/>
                  <a:gd name="connsiteY22" fmla="*/ 291465 h 323850"/>
                  <a:gd name="connsiteX23" fmla="*/ 96203 w 314325"/>
                  <a:gd name="connsiteY23" fmla="*/ 265748 h 323850"/>
                  <a:gd name="connsiteX24" fmla="*/ 133350 w 314325"/>
                  <a:gd name="connsiteY24" fmla="*/ 280988 h 323850"/>
                  <a:gd name="connsiteX25" fmla="*/ 139065 w 314325"/>
                  <a:gd name="connsiteY25" fmla="*/ 323850 h 323850"/>
                  <a:gd name="connsiteX26" fmla="*/ 181928 w 314325"/>
                  <a:gd name="connsiteY26" fmla="*/ 323850 h 323850"/>
                  <a:gd name="connsiteX27" fmla="*/ 187643 w 314325"/>
                  <a:gd name="connsiteY27" fmla="*/ 280988 h 323850"/>
                  <a:gd name="connsiteX28" fmla="*/ 224790 w 314325"/>
                  <a:gd name="connsiteY28" fmla="*/ 265748 h 323850"/>
                  <a:gd name="connsiteX29" fmla="*/ 260033 w 314325"/>
                  <a:gd name="connsiteY29" fmla="*/ 291465 h 323850"/>
                  <a:gd name="connsiteX30" fmla="*/ 289560 w 314325"/>
                  <a:gd name="connsiteY30" fmla="*/ 261938 h 323850"/>
                  <a:gd name="connsiteX31" fmla="*/ 262890 w 314325"/>
                  <a:gd name="connsiteY31" fmla="*/ 227648 h 323850"/>
                  <a:gd name="connsiteX32" fmla="*/ 280035 w 314325"/>
                  <a:gd name="connsiteY32" fmla="*/ 18859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325" h="323850">
                    <a:moveTo>
                      <a:pt x="280035" y="188595"/>
                    </a:moveTo>
                    <a:lnTo>
                      <a:pt x="322898" y="182880"/>
                    </a:lnTo>
                    <a:lnTo>
                      <a:pt x="322898" y="140018"/>
                    </a:lnTo>
                    <a:lnTo>
                      <a:pt x="280035" y="134302"/>
                    </a:lnTo>
                    <a:cubicBezTo>
                      <a:pt x="277178" y="120968"/>
                      <a:pt x="271463" y="108585"/>
                      <a:pt x="263843" y="97155"/>
                    </a:cubicBezTo>
                    <a:lnTo>
                      <a:pt x="290513" y="61913"/>
                    </a:lnTo>
                    <a:lnTo>
                      <a:pt x="260985" y="32385"/>
                    </a:lnTo>
                    <a:lnTo>
                      <a:pt x="225743" y="59055"/>
                    </a:lnTo>
                    <a:cubicBezTo>
                      <a:pt x="214313" y="52388"/>
                      <a:pt x="201930" y="46673"/>
                      <a:pt x="188595" y="43815"/>
                    </a:cubicBezTo>
                    <a:lnTo>
                      <a:pt x="182880" y="0"/>
                    </a:lnTo>
                    <a:lnTo>
                      <a:pt x="140018" y="0"/>
                    </a:lnTo>
                    <a:lnTo>
                      <a:pt x="134303" y="43815"/>
                    </a:lnTo>
                    <a:cubicBezTo>
                      <a:pt x="120968" y="46673"/>
                      <a:pt x="107633" y="52388"/>
                      <a:pt x="96203" y="59055"/>
                    </a:cubicBezTo>
                    <a:lnTo>
                      <a:pt x="61913" y="32385"/>
                    </a:lnTo>
                    <a:lnTo>
                      <a:pt x="32385" y="61913"/>
                    </a:lnTo>
                    <a:lnTo>
                      <a:pt x="59055" y="96202"/>
                    </a:lnTo>
                    <a:cubicBezTo>
                      <a:pt x="51435" y="107633"/>
                      <a:pt x="46673" y="120015"/>
                      <a:pt x="42863" y="134302"/>
                    </a:cubicBezTo>
                    <a:lnTo>
                      <a:pt x="0" y="140018"/>
                    </a:lnTo>
                    <a:lnTo>
                      <a:pt x="0" y="182880"/>
                    </a:lnTo>
                    <a:lnTo>
                      <a:pt x="42863" y="188595"/>
                    </a:lnTo>
                    <a:cubicBezTo>
                      <a:pt x="45720" y="201930"/>
                      <a:pt x="51435" y="215265"/>
                      <a:pt x="58103" y="226695"/>
                    </a:cubicBezTo>
                    <a:lnTo>
                      <a:pt x="32385" y="261938"/>
                    </a:lnTo>
                    <a:lnTo>
                      <a:pt x="61913" y="291465"/>
                    </a:lnTo>
                    <a:lnTo>
                      <a:pt x="96203" y="265748"/>
                    </a:lnTo>
                    <a:cubicBezTo>
                      <a:pt x="107633" y="272415"/>
                      <a:pt x="120015" y="278130"/>
                      <a:pt x="133350" y="280988"/>
                    </a:cubicBezTo>
                    <a:lnTo>
                      <a:pt x="139065" y="323850"/>
                    </a:lnTo>
                    <a:lnTo>
                      <a:pt x="181928" y="323850"/>
                    </a:lnTo>
                    <a:lnTo>
                      <a:pt x="187643" y="280988"/>
                    </a:lnTo>
                    <a:cubicBezTo>
                      <a:pt x="200978" y="278130"/>
                      <a:pt x="213360" y="272415"/>
                      <a:pt x="224790" y="265748"/>
                    </a:cubicBezTo>
                    <a:lnTo>
                      <a:pt x="260033" y="291465"/>
                    </a:lnTo>
                    <a:lnTo>
                      <a:pt x="289560" y="261938"/>
                    </a:lnTo>
                    <a:lnTo>
                      <a:pt x="262890" y="227648"/>
                    </a:lnTo>
                    <a:cubicBezTo>
                      <a:pt x="271463" y="214313"/>
                      <a:pt x="277178" y="201930"/>
                      <a:pt x="280035" y="188595"/>
                    </a:cubicBezTo>
                    <a:close/>
                  </a:path>
                </a:pathLst>
              </a:custGeom>
              <a:noFill/>
              <a:ln w="19050" cap="rnd">
                <a:solidFill>
                  <a:schemeClr val="accent1"/>
                </a:solidFill>
                <a:prstDash val="solid"/>
                <a:round/>
              </a:ln>
            </p:spPr>
            <p:txBody>
              <a:bodyPr rtlCol="0" anchor="ctr"/>
              <a:lstStyle/>
              <a:p>
                <a:endParaRPr lang="en-US" sz="1125"/>
              </a:p>
            </p:txBody>
          </p:sp>
          <p:sp>
            <p:nvSpPr>
              <p:cNvPr id="70" name="Freeform: Shape 69">
                <a:extLst>
                  <a:ext uri="{FF2B5EF4-FFF2-40B4-BE49-F238E27FC236}">
                    <a16:creationId xmlns:a16="http://schemas.microsoft.com/office/drawing/2014/main" id="{68252816-81DA-4341-BDF0-CF4E2787491E}"/>
                  </a:ext>
                </a:extLst>
              </p:cNvPr>
              <p:cNvSpPr/>
              <p:nvPr/>
            </p:nvSpPr>
            <p:spPr>
              <a:xfrm>
                <a:off x="4071075" y="5723484"/>
                <a:ext cx="247650" cy="190500"/>
              </a:xfrm>
              <a:custGeom>
                <a:avLst/>
                <a:gdLst>
                  <a:gd name="connsiteX0" fmla="*/ 0 w 247650"/>
                  <a:gd name="connsiteY0" fmla="*/ 0 h 190500"/>
                  <a:gd name="connsiteX1" fmla="*/ 252413 w 247650"/>
                  <a:gd name="connsiteY1" fmla="*/ 0 h 190500"/>
                  <a:gd name="connsiteX2" fmla="*/ 252413 w 247650"/>
                  <a:gd name="connsiteY2" fmla="*/ 198120 h 190500"/>
                  <a:gd name="connsiteX3" fmla="*/ 0 w 247650"/>
                  <a:gd name="connsiteY3" fmla="*/ 198120 h 190500"/>
                </a:gdLst>
                <a:ahLst/>
                <a:cxnLst>
                  <a:cxn ang="0">
                    <a:pos x="connsiteX0" y="connsiteY0"/>
                  </a:cxn>
                  <a:cxn ang="0">
                    <a:pos x="connsiteX1" y="connsiteY1"/>
                  </a:cxn>
                  <a:cxn ang="0">
                    <a:pos x="connsiteX2" y="connsiteY2"/>
                  </a:cxn>
                  <a:cxn ang="0">
                    <a:pos x="connsiteX3" y="connsiteY3"/>
                  </a:cxn>
                </a:cxnLst>
                <a:rect l="l" t="t" r="r" b="b"/>
                <a:pathLst>
                  <a:path w="247650" h="190500">
                    <a:moveTo>
                      <a:pt x="0" y="0"/>
                    </a:moveTo>
                    <a:lnTo>
                      <a:pt x="252413" y="0"/>
                    </a:lnTo>
                    <a:lnTo>
                      <a:pt x="252413" y="198120"/>
                    </a:lnTo>
                    <a:lnTo>
                      <a:pt x="0" y="198120"/>
                    </a:lnTo>
                    <a:close/>
                  </a:path>
                </a:pathLst>
              </a:custGeom>
              <a:noFill/>
              <a:ln w="19050" cap="flat">
                <a:solidFill>
                  <a:schemeClr val="accent1"/>
                </a:solidFill>
                <a:prstDash val="solid"/>
                <a:round/>
              </a:ln>
            </p:spPr>
            <p:txBody>
              <a:bodyPr rtlCol="0" anchor="ctr"/>
              <a:lstStyle/>
              <a:p>
                <a:endParaRPr lang="en-US" sz="1125"/>
              </a:p>
            </p:txBody>
          </p:sp>
          <p:sp>
            <p:nvSpPr>
              <p:cNvPr id="71" name="Freeform: Shape 70">
                <a:extLst>
                  <a:ext uri="{FF2B5EF4-FFF2-40B4-BE49-F238E27FC236}">
                    <a16:creationId xmlns:a16="http://schemas.microsoft.com/office/drawing/2014/main" id="{29661A1A-F412-4838-BD09-1BF340341880}"/>
                  </a:ext>
                </a:extLst>
              </p:cNvPr>
              <p:cNvSpPr/>
              <p:nvPr/>
            </p:nvSpPr>
            <p:spPr>
              <a:xfrm>
                <a:off x="4123463" y="5563464"/>
                <a:ext cx="142875" cy="152400"/>
              </a:xfrm>
              <a:custGeom>
                <a:avLst/>
                <a:gdLst>
                  <a:gd name="connsiteX0" fmla="*/ 0 w 142875"/>
                  <a:gd name="connsiteY0" fmla="*/ 160020 h 152400"/>
                  <a:gd name="connsiteX1" fmla="*/ 0 w 142875"/>
                  <a:gd name="connsiteY1" fmla="*/ 74295 h 152400"/>
                  <a:gd name="connsiteX2" fmla="*/ 74295 w 142875"/>
                  <a:gd name="connsiteY2" fmla="*/ 0 h 152400"/>
                  <a:gd name="connsiteX3" fmla="*/ 74295 w 142875"/>
                  <a:gd name="connsiteY3" fmla="*/ 0 h 152400"/>
                  <a:gd name="connsiteX4" fmla="*/ 148590 w 142875"/>
                  <a:gd name="connsiteY4" fmla="*/ 74295 h 152400"/>
                  <a:gd name="connsiteX5" fmla="*/ 148590 w 142875"/>
                  <a:gd name="connsiteY5" fmla="*/ 100965 h 152400"/>
                  <a:gd name="connsiteX6" fmla="*/ 148590 w 142875"/>
                  <a:gd name="connsiteY6" fmla="*/ 16002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52400">
                    <a:moveTo>
                      <a:pt x="0" y="160020"/>
                    </a:moveTo>
                    <a:lnTo>
                      <a:pt x="0" y="74295"/>
                    </a:lnTo>
                    <a:cubicBezTo>
                      <a:pt x="0" y="33338"/>
                      <a:pt x="33338" y="0"/>
                      <a:pt x="74295" y="0"/>
                    </a:cubicBezTo>
                    <a:lnTo>
                      <a:pt x="74295" y="0"/>
                    </a:lnTo>
                    <a:cubicBezTo>
                      <a:pt x="115253" y="0"/>
                      <a:pt x="148590" y="33338"/>
                      <a:pt x="148590" y="74295"/>
                    </a:cubicBezTo>
                    <a:lnTo>
                      <a:pt x="148590" y="100965"/>
                    </a:lnTo>
                    <a:lnTo>
                      <a:pt x="148590" y="160020"/>
                    </a:lnTo>
                  </a:path>
                </a:pathLst>
              </a:custGeom>
              <a:noFill/>
              <a:ln w="19050" cap="flat">
                <a:solidFill>
                  <a:schemeClr val="accent1"/>
                </a:solidFill>
                <a:prstDash val="solid"/>
                <a:round/>
              </a:ln>
            </p:spPr>
            <p:txBody>
              <a:bodyPr rtlCol="0" anchor="ctr"/>
              <a:lstStyle/>
              <a:p>
                <a:endParaRPr lang="en-US" sz="1125"/>
              </a:p>
            </p:txBody>
          </p:sp>
          <p:sp>
            <p:nvSpPr>
              <p:cNvPr id="72" name="Freeform: Shape 71">
                <a:extLst>
                  <a:ext uri="{FF2B5EF4-FFF2-40B4-BE49-F238E27FC236}">
                    <a16:creationId xmlns:a16="http://schemas.microsoft.com/office/drawing/2014/main" id="{9E7A8531-DC67-4440-AC48-706745D5252A}"/>
                  </a:ext>
                </a:extLst>
              </p:cNvPr>
              <p:cNvSpPr/>
              <p:nvPr/>
            </p:nvSpPr>
            <p:spPr>
              <a:xfrm>
                <a:off x="4178708" y="5783492"/>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noFill/>
              <a:ln w="19050" cap="flat">
                <a:solidFill>
                  <a:schemeClr val="accent1"/>
                </a:solidFill>
                <a:prstDash val="solid"/>
                <a:round/>
              </a:ln>
            </p:spPr>
            <p:txBody>
              <a:bodyPr rtlCol="0" anchor="ctr"/>
              <a:lstStyle/>
              <a:p>
                <a:endParaRPr lang="en-US" sz="1125"/>
              </a:p>
            </p:txBody>
          </p:sp>
          <p:sp>
            <p:nvSpPr>
              <p:cNvPr id="73" name="Freeform: Shape 72">
                <a:extLst>
                  <a:ext uri="{FF2B5EF4-FFF2-40B4-BE49-F238E27FC236}">
                    <a16:creationId xmlns:a16="http://schemas.microsoft.com/office/drawing/2014/main" id="{C847BAED-09CB-4CC9-A52A-1B54A08A2BC4}"/>
                  </a:ext>
                </a:extLst>
              </p:cNvPr>
              <p:cNvSpPr/>
              <p:nvPr/>
            </p:nvSpPr>
            <p:spPr>
              <a:xfrm>
                <a:off x="4197758" y="5821592"/>
                <a:ext cx="9525" cy="47625"/>
              </a:xfrm>
              <a:custGeom>
                <a:avLst/>
                <a:gdLst>
                  <a:gd name="connsiteX0" fmla="*/ 0 w 0"/>
                  <a:gd name="connsiteY0" fmla="*/ 0 h 47625"/>
                  <a:gd name="connsiteX1" fmla="*/ 0 w 0"/>
                  <a:gd name="connsiteY1" fmla="*/ 49530 h 47625"/>
                </a:gdLst>
                <a:ahLst/>
                <a:cxnLst>
                  <a:cxn ang="0">
                    <a:pos x="connsiteX0" y="connsiteY0"/>
                  </a:cxn>
                  <a:cxn ang="0">
                    <a:pos x="connsiteX1" y="connsiteY1"/>
                  </a:cxn>
                </a:cxnLst>
                <a:rect l="l" t="t" r="r" b="b"/>
                <a:pathLst>
                  <a:path h="47625">
                    <a:moveTo>
                      <a:pt x="0" y="0"/>
                    </a:moveTo>
                    <a:lnTo>
                      <a:pt x="0" y="49530"/>
                    </a:lnTo>
                  </a:path>
                </a:pathLst>
              </a:custGeom>
              <a:ln w="19050" cap="flat">
                <a:solidFill>
                  <a:schemeClr val="accent1"/>
                </a:solidFill>
                <a:prstDash val="solid"/>
                <a:round/>
              </a:ln>
            </p:spPr>
            <p:txBody>
              <a:bodyPr rtlCol="0" anchor="ctr"/>
              <a:lstStyle/>
              <a:p>
                <a:endParaRPr lang="en-US" sz="1125"/>
              </a:p>
            </p:txBody>
          </p:sp>
          <p:sp>
            <p:nvSpPr>
              <p:cNvPr id="74" name="Freeform: Shape 73">
                <a:extLst>
                  <a:ext uri="{FF2B5EF4-FFF2-40B4-BE49-F238E27FC236}">
                    <a16:creationId xmlns:a16="http://schemas.microsoft.com/office/drawing/2014/main" id="{A6BB706F-6C42-4934-B91F-9A0A9E294623}"/>
                  </a:ext>
                </a:extLst>
              </p:cNvPr>
              <p:cNvSpPr/>
              <p:nvPr/>
            </p:nvSpPr>
            <p:spPr>
              <a:xfrm>
                <a:off x="4952138" y="4051847"/>
                <a:ext cx="1000125" cy="866775"/>
              </a:xfrm>
              <a:custGeom>
                <a:avLst/>
                <a:gdLst>
                  <a:gd name="connsiteX0" fmla="*/ 754380 w 1000125"/>
                  <a:gd name="connsiteY0" fmla="*/ 0 h 866775"/>
                  <a:gd name="connsiteX1" fmla="*/ 251460 w 1000125"/>
                  <a:gd name="connsiteY1" fmla="*/ 0 h 866775"/>
                  <a:gd name="connsiteX2" fmla="*/ 0 w 1000125"/>
                  <a:gd name="connsiteY2" fmla="*/ 436245 h 866775"/>
                  <a:gd name="connsiteX3" fmla="*/ 251460 w 1000125"/>
                  <a:gd name="connsiteY3" fmla="*/ 871538 h 866775"/>
                  <a:gd name="connsiteX4" fmla="*/ 754380 w 1000125"/>
                  <a:gd name="connsiteY4" fmla="*/ 871538 h 866775"/>
                  <a:gd name="connsiteX5" fmla="*/ 1005840 w 1000125"/>
                  <a:gd name="connsiteY5" fmla="*/ 43624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6245"/>
                    </a:lnTo>
                    <a:lnTo>
                      <a:pt x="251460" y="871538"/>
                    </a:lnTo>
                    <a:lnTo>
                      <a:pt x="754380" y="871538"/>
                    </a:lnTo>
                    <a:lnTo>
                      <a:pt x="1005840" y="436245"/>
                    </a:lnTo>
                    <a:close/>
                  </a:path>
                </a:pathLst>
              </a:custGeom>
              <a:noFill/>
              <a:ln w="25400" cap="flat">
                <a:solidFill>
                  <a:schemeClr val="tx1"/>
                </a:solidFill>
                <a:prstDash val="solid"/>
                <a:miter/>
              </a:ln>
            </p:spPr>
            <p:txBody>
              <a:bodyPr rtlCol="0" anchor="ctr"/>
              <a:lstStyle/>
              <a:p>
                <a:endParaRPr lang="en-US" sz="1125"/>
              </a:p>
            </p:txBody>
          </p:sp>
          <p:sp>
            <p:nvSpPr>
              <p:cNvPr id="75" name="Freeform: Shape 74">
                <a:extLst>
                  <a:ext uri="{FF2B5EF4-FFF2-40B4-BE49-F238E27FC236}">
                    <a16:creationId xmlns:a16="http://schemas.microsoft.com/office/drawing/2014/main" id="{C0A0CB69-0CA3-4D49-8D2E-E0857A1E545B}"/>
                  </a:ext>
                </a:extLst>
              </p:cNvPr>
              <p:cNvSpPr/>
              <p:nvPr/>
            </p:nvSpPr>
            <p:spPr>
              <a:xfrm>
                <a:off x="4450170" y="4920527"/>
                <a:ext cx="1000125" cy="866775"/>
              </a:xfrm>
              <a:custGeom>
                <a:avLst/>
                <a:gdLst>
                  <a:gd name="connsiteX0" fmla="*/ 754380 w 1000125"/>
                  <a:gd name="connsiteY0" fmla="*/ 0 h 866775"/>
                  <a:gd name="connsiteX1" fmla="*/ 251460 w 1000125"/>
                  <a:gd name="connsiteY1" fmla="*/ 0 h 866775"/>
                  <a:gd name="connsiteX2" fmla="*/ 0 w 1000125"/>
                  <a:gd name="connsiteY2" fmla="*/ 435292 h 866775"/>
                  <a:gd name="connsiteX3" fmla="*/ 251460 w 1000125"/>
                  <a:gd name="connsiteY3" fmla="*/ 871537 h 866775"/>
                  <a:gd name="connsiteX4" fmla="*/ 754380 w 1000125"/>
                  <a:gd name="connsiteY4" fmla="*/ 871537 h 866775"/>
                  <a:gd name="connsiteX5" fmla="*/ 1005840 w 1000125"/>
                  <a:gd name="connsiteY5" fmla="*/ 435292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2"/>
                    </a:lnTo>
                    <a:lnTo>
                      <a:pt x="251460" y="871537"/>
                    </a:lnTo>
                    <a:lnTo>
                      <a:pt x="754380" y="871537"/>
                    </a:lnTo>
                    <a:lnTo>
                      <a:pt x="1005840" y="435292"/>
                    </a:lnTo>
                    <a:close/>
                  </a:path>
                </a:pathLst>
              </a:custGeom>
              <a:noFill/>
              <a:ln w="25400" cap="flat">
                <a:solidFill>
                  <a:schemeClr val="tx1"/>
                </a:solidFill>
                <a:prstDash val="solid"/>
                <a:miter/>
              </a:ln>
            </p:spPr>
            <p:txBody>
              <a:bodyPr rtlCol="0" anchor="ctr"/>
              <a:lstStyle/>
              <a:p>
                <a:endParaRPr lang="en-US" sz="1125"/>
              </a:p>
            </p:txBody>
          </p:sp>
          <p:sp>
            <p:nvSpPr>
              <p:cNvPr id="76" name="Freeform: Shape 75">
                <a:extLst>
                  <a:ext uri="{FF2B5EF4-FFF2-40B4-BE49-F238E27FC236}">
                    <a16:creationId xmlns:a16="http://schemas.microsoft.com/office/drawing/2014/main" id="{3D6E3DC4-65CC-4CB1-8D3A-C36BA9066915}"/>
                  </a:ext>
                </a:extLst>
              </p:cNvPr>
              <p:cNvSpPr/>
              <p:nvPr/>
            </p:nvSpPr>
            <p:spPr>
              <a:xfrm>
                <a:off x="3694838" y="5354866"/>
                <a:ext cx="1000125" cy="866775"/>
              </a:xfrm>
              <a:custGeom>
                <a:avLst/>
                <a:gdLst>
                  <a:gd name="connsiteX0" fmla="*/ 754380 w 1000125"/>
                  <a:gd name="connsiteY0" fmla="*/ 0 h 866775"/>
                  <a:gd name="connsiteX1" fmla="*/ 251460 w 1000125"/>
                  <a:gd name="connsiteY1" fmla="*/ 0 h 866775"/>
                  <a:gd name="connsiteX2" fmla="*/ 0 w 1000125"/>
                  <a:gd name="connsiteY2" fmla="*/ 435293 h 866775"/>
                  <a:gd name="connsiteX3" fmla="*/ 251460 w 1000125"/>
                  <a:gd name="connsiteY3" fmla="*/ 871538 h 866775"/>
                  <a:gd name="connsiteX4" fmla="*/ 754380 w 1000125"/>
                  <a:gd name="connsiteY4" fmla="*/ 871538 h 866775"/>
                  <a:gd name="connsiteX5" fmla="*/ 1005840 w 1000125"/>
                  <a:gd name="connsiteY5" fmla="*/ 43529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3"/>
                    </a:lnTo>
                    <a:lnTo>
                      <a:pt x="251460" y="871538"/>
                    </a:lnTo>
                    <a:lnTo>
                      <a:pt x="754380" y="871538"/>
                    </a:lnTo>
                    <a:lnTo>
                      <a:pt x="1005840" y="435293"/>
                    </a:lnTo>
                    <a:close/>
                  </a:path>
                </a:pathLst>
              </a:custGeom>
              <a:noFill/>
              <a:ln w="25400" cap="flat">
                <a:solidFill>
                  <a:schemeClr val="tx1"/>
                </a:solidFill>
                <a:prstDash val="solid"/>
                <a:miter/>
              </a:ln>
            </p:spPr>
            <p:txBody>
              <a:bodyPr rtlCol="0" anchor="ctr"/>
              <a:lstStyle/>
              <a:p>
                <a:endParaRPr lang="en-US" sz="1125"/>
              </a:p>
            </p:txBody>
          </p:sp>
          <p:sp>
            <p:nvSpPr>
              <p:cNvPr id="77" name="Freeform: Shape 76">
                <a:extLst>
                  <a:ext uri="{FF2B5EF4-FFF2-40B4-BE49-F238E27FC236}">
                    <a16:creationId xmlns:a16="http://schemas.microsoft.com/office/drawing/2014/main" id="{8CFF6474-047D-491E-9B37-DACC37905FAE}"/>
                  </a:ext>
                </a:extLst>
              </p:cNvPr>
              <p:cNvSpPr/>
              <p:nvPr/>
            </p:nvSpPr>
            <p:spPr>
              <a:xfrm>
                <a:off x="4220618" y="4484282"/>
                <a:ext cx="1085850" cy="9525"/>
              </a:xfrm>
              <a:custGeom>
                <a:avLst/>
                <a:gdLst>
                  <a:gd name="connsiteX0" fmla="*/ 0 w 1085850"/>
                  <a:gd name="connsiteY0" fmla="*/ 0 h 0"/>
                  <a:gd name="connsiteX1" fmla="*/ 1085850 w 1085850"/>
                  <a:gd name="connsiteY1" fmla="*/ 0 h 0"/>
                </a:gdLst>
                <a:ahLst/>
                <a:cxnLst>
                  <a:cxn ang="0">
                    <a:pos x="connsiteX0" y="connsiteY0"/>
                  </a:cxn>
                  <a:cxn ang="0">
                    <a:pos x="connsiteX1" y="connsiteY1"/>
                  </a:cxn>
                </a:cxnLst>
                <a:rect l="l" t="t" r="r" b="b"/>
                <a:pathLst>
                  <a:path w="1085850">
                    <a:moveTo>
                      <a:pt x="0" y="0"/>
                    </a:moveTo>
                    <a:lnTo>
                      <a:pt x="1085850" y="0"/>
                    </a:lnTo>
                  </a:path>
                </a:pathLst>
              </a:custGeom>
              <a:ln w="25400" cap="flat">
                <a:solidFill>
                  <a:schemeClr val="tx1"/>
                </a:solidFill>
                <a:prstDash val="solid"/>
                <a:miter/>
              </a:ln>
            </p:spPr>
            <p:txBody>
              <a:bodyPr rtlCol="0" anchor="ctr"/>
              <a:lstStyle/>
              <a:p>
                <a:endParaRPr lang="en-US" sz="1125"/>
              </a:p>
            </p:txBody>
          </p:sp>
          <p:sp>
            <p:nvSpPr>
              <p:cNvPr id="78" name="Freeform: Shape 77">
                <a:extLst>
                  <a:ext uri="{FF2B5EF4-FFF2-40B4-BE49-F238E27FC236}">
                    <a16:creationId xmlns:a16="http://schemas.microsoft.com/office/drawing/2014/main" id="{36DCF12C-2663-420C-BF2A-174FA9056C74}"/>
                  </a:ext>
                </a:extLst>
              </p:cNvPr>
              <p:cNvSpPr/>
              <p:nvPr/>
            </p:nvSpPr>
            <p:spPr>
              <a:xfrm>
                <a:off x="4019640" y="437950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79" name="Freeform: Shape 78">
                <a:extLst>
                  <a:ext uri="{FF2B5EF4-FFF2-40B4-BE49-F238E27FC236}">
                    <a16:creationId xmlns:a16="http://schemas.microsoft.com/office/drawing/2014/main" id="{4D621FFF-7BD3-478C-84D4-80DEB4DF822A}"/>
                  </a:ext>
                </a:extLst>
              </p:cNvPr>
              <p:cNvSpPr/>
              <p:nvPr/>
            </p:nvSpPr>
            <p:spPr>
              <a:xfrm>
                <a:off x="5201693" y="5351057"/>
                <a:ext cx="457200" cy="9525"/>
              </a:xfrm>
              <a:custGeom>
                <a:avLst/>
                <a:gdLst>
                  <a:gd name="connsiteX0" fmla="*/ 465772 w 457200"/>
                  <a:gd name="connsiteY0" fmla="*/ 0 h 0"/>
                  <a:gd name="connsiteX1" fmla="*/ 0 w 457200"/>
                  <a:gd name="connsiteY1" fmla="*/ 0 h 0"/>
                </a:gdLst>
                <a:ahLst/>
                <a:cxnLst>
                  <a:cxn ang="0">
                    <a:pos x="connsiteX0" y="connsiteY0"/>
                  </a:cxn>
                  <a:cxn ang="0">
                    <a:pos x="connsiteX1" y="connsiteY1"/>
                  </a:cxn>
                </a:cxnLst>
                <a:rect l="l" t="t" r="r" b="b"/>
                <a:pathLst>
                  <a:path w="457200">
                    <a:moveTo>
                      <a:pt x="465772" y="0"/>
                    </a:moveTo>
                    <a:lnTo>
                      <a:pt x="0" y="0"/>
                    </a:lnTo>
                  </a:path>
                </a:pathLst>
              </a:custGeom>
              <a:ln w="25400" cap="flat">
                <a:solidFill>
                  <a:schemeClr val="tx1"/>
                </a:solidFill>
                <a:prstDash val="solid"/>
                <a:miter/>
              </a:ln>
            </p:spPr>
            <p:txBody>
              <a:bodyPr rtlCol="0" anchor="ctr"/>
              <a:lstStyle/>
              <a:p>
                <a:endParaRPr lang="en-US" sz="1125"/>
              </a:p>
            </p:txBody>
          </p:sp>
          <p:sp>
            <p:nvSpPr>
              <p:cNvPr id="80" name="Freeform: Shape 79">
                <a:extLst>
                  <a:ext uri="{FF2B5EF4-FFF2-40B4-BE49-F238E27FC236}">
                    <a16:creationId xmlns:a16="http://schemas.microsoft.com/office/drawing/2014/main" id="{0FCC412F-1980-40EA-A83E-E80DA60984AB}"/>
                  </a:ext>
                </a:extLst>
              </p:cNvPr>
              <p:cNvSpPr/>
              <p:nvPr/>
            </p:nvSpPr>
            <p:spPr>
              <a:xfrm>
                <a:off x="5658893" y="524628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81" name="Freeform: Shape 80">
                <a:extLst>
                  <a:ext uri="{FF2B5EF4-FFF2-40B4-BE49-F238E27FC236}">
                    <a16:creationId xmlns:a16="http://schemas.microsoft.com/office/drawing/2014/main" id="{1263B61F-93D7-4FA4-A674-144F8E4B1365}"/>
                  </a:ext>
                </a:extLst>
              </p:cNvPr>
              <p:cNvSpPr/>
              <p:nvPr/>
            </p:nvSpPr>
            <p:spPr>
              <a:xfrm>
                <a:off x="5205503" y="5774919"/>
                <a:ext cx="9525" cy="304800"/>
              </a:xfrm>
              <a:custGeom>
                <a:avLst/>
                <a:gdLst>
                  <a:gd name="connsiteX0" fmla="*/ 0 w 0"/>
                  <a:gd name="connsiteY0" fmla="*/ 304800 h 304800"/>
                  <a:gd name="connsiteX1" fmla="*/ 0 w 0"/>
                  <a:gd name="connsiteY1" fmla="*/ 0 h 304800"/>
                </a:gdLst>
                <a:ahLst/>
                <a:cxnLst>
                  <a:cxn ang="0">
                    <a:pos x="connsiteX0" y="connsiteY0"/>
                  </a:cxn>
                  <a:cxn ang="0">
                    <a:pos x="connsiteX1" y="connsiteY1"/>
                  </a:cxn>
                </a:cxnLst>
                <a:rect l="l" t="t" r="r" b="b"/>
                <a:pathLst>
                  <a:path h="304800">
                    <a:moveTo>
                      <a:pt x="0" y="304800"/>
                    </a:moveTo>
                    <a:lnTo>
                      <a:pt x="0" y="0"/>
                    </a:lnTo>
                  </a:path>
                </a:pathLst>
              </a:custGeom>
              <a:ln w="25400" cap="flat">
                <a:solidFill>
                  <a:schemeClr val="tx1"/>
                </a:solidFill>
                <a:prstDash val="solid"/>
                <a:miter/>
              </a:ln>
            </p:spPr>
            <p:txBody>
              <a:bodyPr rtlCol="0" anchor="ctr"/>
              <a:lstStyle/>
              <a:p>
                <a:endParaRPr lang="en-US" sz="1125"/>
              </a:p>
            </p:txBody>
          </p:sp>
          <p:sp>
            <p:nvSpPr>
              <p:cNvPr id="82" name="Freeform: Shape 81">
                <a:extLst>
                  <a:ext uri="{FF2B5EF4-FFF2-40B4-BE49-F238E27FC236}">
                    <a16:creationId xmlns:a16="http://schemas.microsoft.com/office/drawing/2014/main" id="{029F4E19-F1FB-4341-9589-0AF48B07792F}"/>
                  </a:ext>
                </a:extLst>
              </p:cNvPr>
              <p:cNvSpPr/>
              <p:nvPr/>
            </p:nvSpPr>
            <p:spPr>
              <a:xfrm>
                <a:off x="5100728" y="607114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chemeClr val="tx1"/>
                </a:solidFill>
                <a:prstDash val="solid"/>
                <a:miter/>
              </a:ln>
            </p:spPr>
            <p:txBody>
              <a:bodyPr rtlCol="0" anchor="ctr"/>
              <a:lstStyle/>
              <a:p>
                <a:endParaRPr lang="en-US" sz="1125"/>
              </a:p>
            </p:txBody>
          </p:sp>
          <p:sp>
            <p:nvSpPr>
              <p:cNvPr id="83" name="Freeform: Shape 82">
                <a:extLst>
                  <a:ext uri="{FF2B5EF4-FFF2-40B4-BE49-F238E27FC236}">
                    <a16:creationId xmlns:a16="http://schemas.microsoft.com/office/drawing/2014/main" id="{6CD57F75-2329-4413-9D01-9861B3E726B1}"/>
                  </a:ext>
                </a:extLst>
              </p:cNvPr>
              <p:cNvSpPr/>
              <p:nvPr/>
            </p:nvSpPr>
            <p:spPr>
              <a:xfrm>
                <a:off x="4819740" y="5207229"/>
                <a:ext cx="304800" cy="304800"/>
              </a:xfrm>
              <a:custGeom>
                <a:avLst/>
                <a:gdLst>
                  <a:gd name="connsiteX0" fmla="*/ 262890 w 304800"/>
                  <a:gd name="connsiteY0" fmla="*/ 307658 h 304800"/>
                  <a:gd name="connsiteX1" fmla="*/ 44767 w 304800"/>
                  <a:gd name="connsiteY1" fmla="*/ 307658 h 304800"/>
                  <a:gd name="connsiteX2" fmla="*/ 0 w 304800"/>
                  <a:gd name="connsiteY2" fmla="*/ 262890 h 304800"/>
                  <a:gd name="connsiteX3" fmla="*/ 0 w 304800"/>
                  <a:gd name="connsiteY3" fmla="*/ 44768 h 304800"/>
                  <a:gd name="connsiteX4" fmla="*/ 44767 w 304800"/>
                  <a:gd name="connsiteY4" fmla="*/ 0 h 304800"/>
                  <a:gd name="connsiteX5" fmla="*/ 262890 w 304800"/>
                  <a:gd name="connsiteY5" fmla="*/ 0 h 304800"/>
                  <a:gd name="connsiteX6" fmla="*/ 307657 w 304800"/>
                  <a:gd name="connsiteY6" fmla="*/ 44768 h 304800"/>
                  <a:gd name="connsiteX7" fmla="*/ 307657 w 304800"/>
                  <a:gd name="connsiteY7" fmla="*/ 262890 h 304800"/>
                  <a:gd name="connsiteX8" fmla="*/ 262890 w 304800"/>
                  <a:gd name="connsiteY8" fmla="*/ 30765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304800">
                    <a:moveTo>
                      <a:pt x="262890" y="307658"/>
                    </a:moveTo>
                    <a:lnTo>
                      <a:pt x="44767" y="307658"/>
                    </a:lnTo>
                    <a:cubicBezTo>
                      <a:pt x="20003" y="307658"/>
                      <a:pt x="0" y="287655"/>
                      <a:pt x="0" y="262890"/>
                    </a:cubicBezTo>
                    <a:lnTo>
                      <a:pt x="0" y="44768"/>
                    </a:lnTo>
                    <a:cubicBezTo>
                      <a:pt x="0" y="20003"/>
                      <a:pt x="20003" y="0"/>
                      <a:pt x="44767" y="0"/>
                    </a:cubicBezTo>
                    <a:lnTo>
                      <a:pt x="262890" y="0"/>
                    </a:lnTo>
                    <a:cubicBezTo>
                      <a:pt x="287655" y="0"/>
                      <a:pt x="307657" y="20003"/>
                      <a:pt x="307657" y="44768"/>
                    </a:cubicBezTo>
                    <a:lnTo>
                      <a:pt x="307657" y="262890"/>
                    </a:lnTo>
                    <a:cubicBezTo>
                      <a:pt x="306705" y="287655"/>
                      <a:pt x="286703" y="307658"/>
                      <a:pt x="262890" y="307658"/>
                    </a:cubicBezTo>
                    <a:close/>
                  </a:path>
                </a:pathLst>
              </a:custGeom>
              <a:noFill/>
              <a:ln w="19050" cap="flat">
                <a:solidFill>
                  <a:schemeClr val="accent1"/>
                </a:solidFill>
                <a:prstDash val="solid"/>
                <a:round/>
              </a:ln>
            </p:spPr>
            <p:txBody>
              <a:bodyPr rtlCol="0" anchor="ctr"/>
              <a:lstStyle/>
              <a:p>
                <a:endParaRPr lang="en-US" sz="1125"/>
              </a:p>
            </p:txBody>
          </p:sp>
          <p:sp>
            <p:nvSpPr>
              <p:cNvPr id="84" name="Freeform: Shape 83">
                <a:extLst>
                  <a:ext uri="{FF2B5EF4-FFF2-40B4-BE49-F238E27FC236}">
                    <a16:creationId xmlns:a16="http://schemas.microsoft.com/office/drawing/2014/main" id="{C1C068A2-26DB-46FE-B397-AB20E3F4BF88}"/>
                  </a:ext>
                </a:extLst>
              </p:cNvPr>
              <p:cNvSpPr/>
              <p:nvPr/>
            </p:nvSpPr>
            <p:spPr>
              <a:xfrm>
                <a:off x="4896893" y="5284382"/>
                <a:ext cx="152400" cy="152400"/>
              </a:xfrm>
              <a:custGeom>
                <a:avLst/>
                <a:gdLst>
                  <a:gd name="connsiteX0" fmla="*/ 130492 w 152400"/>
                  <a:gd name="connsiteY0" fmla="*/ 153353 h 152400"/>
                  <a:gd name="connsiteX1" fmla="*/ 21907 w 152400"/>
                  <a:gd name="connsiteY1" fmla="*/ 153353 h 152400"/>
                  <a:gd name="connsiteX2" fmla="*/ 0 w 152400"/>
                  <a:gd name="connsiteY2" fmla="*/ 131445 h 152400"/>
                  <a:gd name="connsiteX3" fmla="*/ 0 w 152400"/>
                  <a:gd name="connsiteY3" fmla="*/ 21907 h 152400"/>
                  <a:gd name="connsiteX4" fmla="*/ 21907 w 152400"/>
                  <a:gd name="connsiteY4" fmla="*/ 0 h 152400"/>
                  <a:gd name="connsiteX5" fmla="*/ 131445 w 152400"/>
                  <a:gd name="connsiteY5" fmla="*/ 0 h 152400"/>
                  <a:gd name="connsiteX6" fmla="*/ 153352 w 152400"/>
                  <a:gd name="connsiteY6" fmla="*/ 21907 h 152400"/>
                  <a:gd name="connsiteX7" fmla="*/ 153352 w 152400"/>
                  <a:gd name="connsiteY7" fmla="*/ 131445 h 152400"/>
                  <a:gd name="connsiteX8" fmla="*/ 130492 w 152400"/>
                  <a:gd name="connsiteY8" fmla="*/ 15335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52400">
                    <a:moveTo>
                      <a:pt x="130492" y="153353"/>
                    </a:moveTo>
                    <a:lnTo>
                      <a:pt x="21907" y="153353"/>
                    </a:lnTo>
                    <a:cubicBezTo>
                      <a:pt x="9525" y="153353"/>
                      <a:pt x="0" y="143828"/>
                      <a:pt x="0" y="131445"/>
                    </a:cubicBezTo>
                    <a:lnTo>
                      <a:pt x="0" y="21907"/>
                    </a:lnTo>
                    <a:cubicBezTo>
                      <a:pt x="0" y="9525"/>
                      <a:pt x="9525" y="0"/>
                      <a:pt x="21907" y="0"/>
                    </a:cubicBezTo>
                    <a:lnTo>
                      <a:pt x="131445" y="0"/>
                    </a:lnTo>
                    <a:cubicBezTo>
                      <a:pt x="143827" y="0"/>
                      <a:pt x="153352" y="9525"/>
                      <a:pt x="153352" y="21907"/>
                    </a:cubicBezTo>
                    <a:lnTo>
                      <a:pt x="153352" y="131445"/>
                    </a:lnTo>
                    <a:cubicBezTo>
                      <a:pt x="153352" y="142875"/>
                      <a:pt x="142875" y="153353"/>
                      <a:pt x="130492" y="153353"/>
                    </a:cubicBezTo>
                    <a:close/>
                  </a:path>
                </a:pathLst>
              </a:custGeom>
              <a:noFill/>
              <a:ln w="19050" cap="flat">
                <a:solidFill>
                  <a:schemeClr val="accent1"/>
                </a:solidFill>
                <a:prstDash val="solid"/>
                <a:round/>
              </a:ln>
            </p:spPr>
            <p:txBody>
              <a:bodyPr rtlCol="0" anchor="ctr"/>
              <a:lstStyle/>
              <a:p>
                <a:endParaRPr lang="en-US" sz="1125"/>
              </a:p>
            </p:txBody>
          </p:sp>
          <p:sp>
            <p:nvSpPr>
              <p:cNvPr id="85" name="Freeform: Shape 84">
                <a:extLst>
                  <a:ext uri="{FF2B5EF4-FFF2-40B4-BE49-F238E27FC236}">
                    <a16:creationId xmlns:a16="http://schemas.microsoft.com/office/drawing/2014/main" id="{C569DADA-D3D2-4B23-8905-90F591DB2A3B}"/>
                  </a:ext>
                </a:extLst>
              </p:cNvPr>
              <p:cNvSpPr/>
              <p:nvPr/>
            </p:nvSpPr>
            <p:spPr>
              <a:xfrm>
                <a:off x="4769258" y="5283429"/>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chemeClr val="accent1"/>
                </a:solidFill>
                <a:prstDash val="solid"/>
                <a:round/>
              </a:ln>
            </p:spPr>
            <p:txBody>
              <a:bodyPr rtlCol="0" anchor="ctr"/>
              <a:lstStyle/>
              <a:p>
                <a:endParaRPr lang="en-US" sz="1125"/>
              </a:p>
            </p:txBody>
          </p:sp>
          <p:sp>
            <p:nvSpPr>
              <p:cNvPr id="86" name="Freeform: Shape 85">
                <a:extLst>
                  <a:ext uri="{FF2B5EF4-FFF2-40B4-BE49-F238E27FC236}">
                    <a16:creationId xmlns:a16="http://schemas.microsoft.com/office/drawing/2014/main" id="{BD01EEAA-415E-4217-8077-30841FE6BAF4}"/>
                  </a:ext>
                </a:extLst>
              </p:cNvPr>
              <p:cNvSpPr/>
              <p:nvPr/>
            </p:nvSpPr>
            <p:spPr>
              <a:xfrm>
                <a:off x="4769258" y="5432972"/>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chemeClr val="accent1"/>
                </a:solidFill>
                <a:prstDash val="solid"/>
                <a:round/>
              </a:ln>
            </p:spPr>
            <p:txBody>
              <a:bodyPr rtlCol="0" anchor="ctr"/>
              <a:lstStyle/>
              <a:p>
                <a:endParaRPr lang="en-US" sz="1125"/>
              </a:p>
            </p:txBody>
          </p:sp>
          <p:sp>
            <p:nvSpPr>
              <p:cNvPr id="87" name="Freeform: Shape 86">
                <a:extLst>
                  <a:ext uri="{FF2B5EF4-FFF2-40B4-BE49-F238E27FC236}">
                    <a16:creationId xmlns:a16="http://schemas.microsoft.com/office/drawing/2014/main" id="{15210B02-BBA8-4897-BC87-B8DC45C113EB}"/>
                  </a:ext>
                </a:extLst>
              </p:cNvPr>
              <p:cNvSpPr/>
              <p:nvPr/>
            </p:nvSpPr>
            <p:spPr>
              <a:xfrm>
                <a:off x="4769258" y="5358677"/>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chemeClr val="accent1"/>
                </a:solidFill>
                <a:prstDash val="solid"/>
                <a:round/>
              </a:ln>
            </p:spPr>
            <p:txBody>
              <a:bodyPr rtlCol="0" anchor="ctr"/>
              <a:lstStyle/>
              <a:p>
                <a:endParaRPr lang="en-US" sz="1125"/>
              </a:p>
            </p:txBody>
          </p:sp>
          <p:sp>
            <p:nvSpPr>
              <p:cNvPr id="88" name="Freeform: Shape 87">
                <a:extLst>
                  <a:ext uri="{FF2B5EF4-FFF2-40B4-BE49-F238E27FC236}">
                    <a16:creationId xmlns:a16="http://schemas.microsoft.com/office/drawing/2014/main" id="{53CD64C8-9A13-47F8-8CF3-F02129AF7476}"/>
                  </a:ext>
                </a:extLst>
              </p:cNvPr>
              <p:cNvSpPr/>
              <p:nvPr/>
            </p:nvSpPr>
            <p:spPr>
              <a:xfrm>
                <a:off x="5126445" y="5278667"/>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chemeClr val="accent1"/>
                </a:solidFill>
                <a:prstDash val="solid"/>
                <a:round/>
              </a:ln>
            </p:spPr>
            <p:txBody>
              <a:bodyPr rtlCol="0" anchor="ctr"/>
              <a:lstStyle/>
              <a:p>
                <a:endParaRPr lang="en-US" sz="1125"/>
              </a:p>
            </p:txBody>
          </p:sp>
          <p:sp>
            <p:nvSpPr>
              <p:cNvPr id="89" name="Freeform: Shape 88">
                <a:extLst>
                  <a:ext uri="{FF2B5EF4-FFF2-40B4-BE49-F238E27FC236}">
                    <a16:creationId xmlns:a16="http://schemas.microsoft.com/office/drawing/2014/main" id="{881639B8-FA1E-4FFE-95CE-177DC1C03CD8}"/>
                  </a:ext>
                </a:extLst>
              </p:cNvPr>
              <p:cNvSpPr/>
              <p:nvPr/>
            </p:nvSpPr>
            <p:spPr>
              <a:xfrm>
                <a:off x="5126445" y="5428209"/>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chemeClr val="accent1"/>
                </a:solidFill>
                <a:prstDash val="solid"/>
                <a:round/>
              </a:ln>
            </p:spPr>
            <p:txBody>
              <a:bodyPr rtlCol="0" anchor="ctr"/>
              <a:lstStyle/>
              <a:p>
                <a:endParaRPr lang="en-US" sz="1125"/>
              </a:p>
            </p:txBody>
          </p:sp>
          <p:sp>
            <p:nvSpPr>
              <p:cNvPr id="90" name="Freeform: Shape 89">
                <a:extLst>
                  <a:ext uri="{FF2B5EF4-FFF2-40B4-BE49-F238E27FC236}">
                    <a16:creationId xmlns:a16="http://schemas.microsoft.com/office/drawing/2014/main" id="{FBE09DA0-AC70-4B67-8107-7C5B956DB4D6}"/>
                  </a:ext>
                </a:extLst>
              </p:cNvPr>
              <p:cNvSpPr/>
              <p:nvPr/>
            </p:nvSpPr>
            <p:spPr>
              <a:xfrm>
                <a:off x="5126445" y="5352962"/>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chemeClr val="accent1"/>
                </a:solidFill>
                <a:prstDash val="solid"/>
                <a:round/>
              </a:ln>
            </p:spPr>
            <p:txBody>
              <a:bodyPr rtlCol="0" anchor="ctr"/>
              <a:lstStyle/>
              <a:p>
                <a:endParaRPr lang="en-US" sz="1125"/>
              </a:p>
            </p:txBody>
          </p:sp>
          <p:sp>
            <p:nvSpPr>
              <p:cNvPr id="91" name="Freeform: Shape 90">
                <a:extLst>
                  <a:ext uri="{FF2B5EF4-FFF2-40B4-BE49-F238E27FC236}">
                    <a16:creationId xmlns:a16="http://schemas.microsoft.com/office/drawing/2014/main" id="{F8810151-9713-4DF7-80E2-3F7F39EFC156}"/>
                  </a:ext>
                </a:extLst>
              </p:cNvPr>
              <p:cNvSpPr/>
              <p:nvPr/>
            </p:nvSpPr>
            <p:spPr>
              <a:xfrm>
                <a:off x="4903560" y="5289144"/>
                <a:ext cx="133350" cy="133350"/>
              </a:xfrm>
              <a:custGeom>
                <a:avLst/>
                <a:gdLst>
                  <a:gd name="connsiteX0" fmla="*/ 0 w 133350"/>
                  <a:gd name="connsiteY0" fmla="*/ 0 h 133350"/>
                  <a:gd name="connsiteX1" fmla="*/ 139065 w 133350"/>
                  <a:gd name="connsiteY1" fmla="*/ 139065 h 133350"/>
                </a:gdLst>
                <a:ahLst/>
                <a:cxnLst>
                  <a:cxn ang="0">
                    <a:pos x="connsiteX0" y="connsiteY0"/>
                  </a:cxn>
                  <a:cxn ang="0">
                    <a:pos x="connsiteX1" y="connsiteY1"/>
                  </a:cxn>
                </a:cxnLst>
                <a:rect l="l" t="t" r="r" b="b"/>
                <a:pathLst>
                  <a:path w="133350" h="133350">
                    <a:moveTo>
                      <a:pt x="0" y="0"/>
                    </a:moveTo>
                    <a:cubicBezTo>
                      <a:pt x="0" y="77153"/>
                      <a:pt x="61913" y="139065"/>
                      <a:pt x="139065" y="139065"/>
                    </a:cubicBezTo>
                  </a:path>
                </a:pathLst>
              </a:custGeom>
              <a:noFill/>
              <a:ln w="19050" cap="flat">
                <a:solidFill>
                  <a:schemeClr val="accent1"/>
                </a:solidFill>
                <a:prstDash val="solid"/>
                <a:round/>
              </a:ln>
            </p:spPr>
            <p:txBody>
              <a:bodyPr rtlCol="0" anchor="ctr"/>
              <a:lstStyle/>
              <a:p>
                <a:endParaRPr lang="en-US" sz="1125"/>
              </a:p>
            </p:txBody>
          </p:sp>
          <p:sp>
            <p:nvSpPr>
              <p:cNvPr id="92" name="Freeform: Shape 91">
                <a:extLst>
                  <a:ext uri="{FF2B5EF4-FFF2-40B4-BE49-F238E27FC236}">
                    <a16:creationId xmlns:a16="http://schemas.microsoft.com/office/drawing/2014/main" id="{A991F92A-D34A-4ED0-A088-E81B4ADED71B}"/>
                  </a:ext>
                </a:extLst>
              </p:cNvPr>
              <p:cNvSpPr/>
              <p:nvPr/>
            </p:nvSpPr>
            <p:spPr>
              <a:xfrm>
                <a:off x="4939755" y="5285334"/>
                <a:ext cx="95250" cy="95250"/>
              </a:xfrm>
              <a:custGeom>
                <a:avLst/>
                <a:gdLst>
                  <a:gd name="connsiteX0" fmla="*/ 0 w 95250"/>
                  <a:gd name="connsiteY0" fmla="*/ 100965 h 95250"/>
                  <a:gd name="connsiteX1" fmla="*/ 100965 w 95250"/>
                  <a:gd name="connsiteY1" fmla="*/ 0 h 95250"/>
                </a:gdLst>
                <a:ahLst/>
                <a:cxnLst>
                  <a:cxn ang="0">
                    <a:pos x="connsiteX0" y="connsiteY0"/>
                  </a:cxn>
                  <a:cxn ang="0">
                    <a:pos x="connsiteX1" y="connsiteY1"/>
                  </a:cxn>
                </a:cxnLst>
                <a:rect l="l" t="t" r="r" b="b"/>
                <a:pathLst>
                  <a:path w="95250" h="95250">
                    <a:moveTo>
                      <a:pt x="0" y="100965"/>
                    </a:moveTo>
                    <a:cubicBezTo>
                      <a:pt x="56197" y="100965"/>
                      <a:pt x="100965" y="56197"/>
                      <a:pt x="100965" y="0"/>
                    </a:cubicBezTo>
                  </a:path>
                </a:pathLst>
              </a:custGeom>
              <a:noFill/>
              <a:ln w="19050" cap="flat">
                <a:solidFill>
                  <a:schemeClr val="accent1"/>
                </a:solidFill>
                <a:prstDash val="solid"/>
                <a:round/>
              </a:ln>
            </p:spPr>
            <p:txBody>
              <a:bodyPr rtlCol="0" anchor="ctr"/>
              <a:lstStyle/>
              <a:p>
                <a:endParaRPr lang="en-US" sz="1125"/>
              </a:p>
            </p:txBody>
          </p:sp>
          <p:sp>
            <p:nvSpPr>
              <p:cNvPr id="93" name="Freeform: Shape 92">
                <a:extLst>
                  <a:ext uri="{FF2B5EF4-FFF2-40B4-BE49-F238E27FC236}">
                    <a16:creationId xmlns:a16="http://schemas.microsoft.com/office/drawing/2014/main" id="{C83388E0-9E2B-4CC8-9E5C-D5309CF255C4}"/>
                  </a:ext>
                </a:extLst>
              </p:cNvPr>
              <p:cNvSpPr/>
              <p:nvPr/>
            </p:nvSpPr>
            <p:spPr>
              <a:xfrm>
                <a:off x="5310278" y="4347122"/>
                <a:ext cx="342900" cy="238125"/>
              </a:xfrm>
              <a:custGeom>
                <a:avLst/>
                <a:gdLst>
                  <a:gd name="connsiteX0" fmla="*/ 0 w 342900"/>
                  <a:gd name="connsiteY0" fmla="*/ 0 h 238125"/>
                  <a:gd name="connsiteX1" fmla="*/ 342900 w 342900"/>
                  <a:gd name="connsiteY1" fmla="*/ 0 h 238125"/>
                  <a:gd name="connsiteX2" fmla="*/ 342900 w 342900"/>
                  <a:gd name="connsiteY2" fmla="*/ 243840 h 238125"/>
                  <a:gd name="connsiteX3" fmla="*/ 0 w 342900"/>
                  <a:gd name="connsiteY3" fmla="*/ 243840 h 238125"/>
                </a:gdLst>
                <a:ahLst/>
                <a:cxnLst>
                  <a:cxn ang="0">
                    <a:pos x="connsiteX0" y="connsiteY0"/>
                  </a:cxn>
                  <a:cxn ang="0">
                    <a:pos x="connsiteX1" y="connsiteY1"/>
                  </a:cxn>
                  <a:cxn ang="0">
                    <a:pos x="connsiteX2" y="connsiteY2"/>
                  </a:cxn>
                  <a:cxn ang="0">
                    <a:pos x="connsiteX3" y="connsiteY3"/>
                  </a:cxn>
                </a:cxnLst>
                <a:rect l="l" t="t" r="r" b="b"/>
                <a:pathLst>
                  <a:path w="342900" h="238125">
                    <a:moveTo>
                      <a:pt x="0" y="0"/>
                    </a:moveTo>
                    <a:lnTo>
                      <a:pt x="342900" y="0"/>
                    </a:lnTo>
                    <a:lnTo>
                      <a:pt x="342900" y="243840"/>
                    </a:lnTo>
                    <a:lnTo>
                      <a:pt x="0" y="243840"/>
                    </a:lnTo>
                    <a:close/>
                  </a:path>
                </a:pathLst>
              </a:custGeom>
              <a:noFill/>
              <a:ln w="19050" cap="flat">
                <a:solidFill>
                  <a:schemeClr val="accent1"/>
                </a:solidFill>
                <a:prstDash val="solid"/>
                <a:round/>
              </a:ln>
            </p:spPr>
            <p:txBody>
              <a:bodyPr rtlCol="0" anchor="ctr"/>
              <a:lstStyle/>
              <a:p>
                <a:endParaRPr lang="en-US" sz="1125"/>
              </a:p>
            </p:txBody>
          </p:sp>
          <p:sp>
            <p:nvSpPr>
              <p:cNvPr id="94" name="Freeform: Shape 93">
                <a:extLst>
                  <a:ext uri="{FF2B5EF4-FFF2-40B4-BE49-F238E27FC236}">
                    <a16:creationId xmlns:a16="http://schemas.microsoft.com/office/drawing/2014/main" id="{7A556A62-E29E-4B26-9593-900E85850C96}"/>
                  </a:ext>
                </a:extLst>
              </p:cNvPr>
              <p:cNvSpPr/>
              <p:nvPr/>
            </p:nvSpPr>
            <p:spPr>
              <a:xfrm>
                <a:off x="5310278" y="4347122"/>
                <a:ext cx="333375" cy="152400"/>
              </a:xfrm>
              <a:custGeom>
                <a:avLst/>
                <a:gdLst>
                  <a:gd name="connsiteX0" fmla="*/ 0 w 333375"/>
                  <a:gd name="connsiteY0" fmla="*/ 0 h 152400"/>
                  <a:gd name="connsiteX1" fmla="*/ 171450 w 333375"/>
                  <a:gd name="connsiteY1" fmla="*/ 154305 h 152400"/>
                  <a:gd name="connsiteX2" fmla="*/ 342900 w 333375"/>
                  <a:gd name="connsiteY2" fmla="*/ 0 h 152400"/>
                </a:gdLst>
                <a:ahLst/>
                <a:cxnLst>
                  <a:cxn ang="0">
                    <a:pos x="connsiteX0" y="connsiteY0"/>
                  </a:cxn>
                  <a:cxn ang="0">
                    <a:pos x="connsiteX1" y="connsiteY1"/>
                  </a:cxn>
                  <a:cxn ang="0">
                    <a:pos x="connsiteX2" y="connsiteY2"/>
                  </a:cxn>
                </a:cxnLst>
                <a:rect l="l" t="t" r="r" b="b"/>
                <a:pathLst>
                  <a:path w="333375" h="152400">
                    <a:moveTo>
                      <a:pt x="0" y="0"/>
                    </a:moveTo>
                    <a:lnTo>
                      <a:pt x="171450" y="154305"/>
                    </a:lnTo>
                    <a:lnTo>
                      <a:pt x="342900" y="0"/>
                    </a:lnTo>
                  </a:path>
                </a:pathLst>
              </a:custGeom>
              <a:noFill/>
              <a:ln w="19050" cap="flat">
                <a:solidFill>
                  <a:schemeClr val="accent1"/>
                </a:solidFill>
                <a:prstDash val="solid"/>
                <a:round/>
              </a:ln>
            </p:spPr>
            <p:txBody>
              <a:bodyPr rtlCol="0" anchor="ctr"/>
              <a:lstStyle/>
              <a:p>
                <a:endParaRPr lang="en-US" sz="1125"/>
              </a:p>
            </p:txBody>
          </p:sp>
        </p:grpSp>
        <p:grpSp>
          <p:nvGrpSpPr>
            <p:cNvPr id="95" name="Group 4">
              <a:extLst>
                <a:ext uri="{FF2B5EF4-FFF2-40B4-BE49-F238E27FC236}">
                  <a16:creationId xmlns:a16="http://schemas.microsoft.com/office/drawing/2014/main" id="{C4FE2C42-012E-4EA3-80EB-8C222AE851D4}"/>
                </a:ext>
              </a:extLst>
            </p:cNvPr>
            <p:cNvGrpSpPr>
              <a:grpSpLocks noChangeAspect="1"/>
            </p:cNvGrpSpPr>
            <p:nvPr/>
          </p:nvGrpSpPr>
          <p:grpSpPr bwMode="auto">
            <a:xfrm>
              <a:off x="1212248" y="3860394"/>
              <a:ext cx="1818234" cy="1294228"/>
              <a:chOff x="205" y="594"/>
              <a:chExt cx="1152" cy="820"/>
            </a:xfrm>
          </p:grpSpPr>
          <p:sp>
            <p:nvSpPr>
              <p:cNvPr id="96" name="Freeform 5">
                <a:extLst>
                  <a:ext uri="{FF2B5EF4-FFF2-40B4-BE49-F238E27FC236}">
                    <a16:creationId xmlns:a16="http://schemas.microsoft.com/office/drawing/2014/main" id="{012C36BC-C3D5-4AFA-8805-2F14D19E3760}"/>
                  </a:ext>
                </a:extLst>
              </p:cNvPr>
              <p:cNvSpPr>
                <a:spLocks/>
              </p:cNvSpPr>
              <p:nvPr/>
            </p:nvSpPr>
            <p:spPr bwMode="auto">
              <a:xfrm>
                <a:off x="268" y="594"/>
                <a:ext cx="1028" cy="745"/>
              </a:xfrm>
              <a:custGeom>
                <a:avLst/>
                <a:gdLst>
                  <a:gd name="T0" fmla="*/ 493 w 493"/>
                  <a:gd name="T1" fmla="*/ 356 h 356"/>
                  <a:gd name="T2" fmla="*/ 0 w 493"/>
                  <a:gd name="T3" fmla="*/ 356 h 356"/>
                  <a:gd name="T4" fmla="*/ 0 w 493"/>
                  <a:gd name="T5" fmla="*/ 16 h 356"/>
                  <a:gd name="T6" fmla="*/ 16 w 493"/>
                  <a:gd name="T7" fmla="*/ 0 h 356"/>
                  <a:gd name="T8" fmla="*/ 476 w 493"/>
                  <a:gd name="T9" fmla="*/ 0 h 356"/>
                  <a:gd name="T10" fmla="*/ 493 w 493"/>
                  <a:gd name="T11" fmla="*/ 16 h 356"/>
                  <a:gd name="T12" fmla="*/ 493 w 493"/>
                  <a:gd name="T13" fmla="*/ 356 h 356"/>
                </a:gdLst>
                <a:ahLst/>
                <a:cxnLst>
                  <a:cxn ang="0">
                    <a:pos x="T0" y="T1"/>
                  </a:cxn>
                  <a:cxn ang="0">
                    <a:pos x="T2" y="T3"/>
                  </a:cxn>
                  <a:cxn ang="0">
                    <a:pos x="T4" y="T5"/>
                  </a:cxn>
                  <a:cxn ang="0">
                    <a:pos x="T6" y="T7"/>
                  </a:cxn>
                  <a:cxn ang="0">
                    <a:pos x="T8" y="T9"/>
                  </a:cxn>
                  <a:cxn ang="0">
                    <a:pos x="T10" y="T11"/>
                  </a:cxn>
                  <a:cxn ang="0">
                    <a:pos x="T12" y="T13"/>
                  </a:cxn>
                </a:cxnLst>
                <a:rect l="0" t="0" r="r" b="b"/>
                <a:pathLst>
                  <a:path w="493" h="356">
                    <a:moveTo>
                      <a:pt x="493" y="356"/>
                    </a:moveTo>
                    <a:cubicBezTo>
                      <a:pt x="0" y="356"/>
                      <a:pt x="0" y="356"/>
                      <a:pt x="0" y="356"/>
                    </a:cubicBezTo>
                    <a:cubicBezTo>
                      <a:pt x="0" y="16"/>
                      <a:pt x="0" y="16"/>
                      <a:pt x="0" y="16"/>
                    </a:cubicBezTo>
                    <a:cubicBezTo>
                      <a:pt x="0" y="7"/>
                      <a:pt x="7" y="0"/>
                      <a:pt x="16" y="0"/>
                    </a:cubicBezTo>
                    <a:cubicBezTo>
                      <a:pt x="476" y="0"/>
                      <a:pt x="476" y="0"/>
                      <a:pt x="476" y="0"/>
                    </a:cubicBezTo>
                    <a:cubicBezTo>
                      <a:pt x="485" y="0"/>
                      <a:pt x="493" y="7"/>
                      <a:pt x="493" y="16"/>
                    </a:cubicBezTo>
                    <a:lnTo>
                      <a:pt x="493" y="356"/>
                    </a:ln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97" name="Freeform 6">
                <a:extLst>
                  <a:ext uri="{FF2B5EF4-FFF2-40B4-BE49-F238E27FC236}">
                    <a16:creationId xmlns:a16="http://schemas.microsoft.com/office/drawing/2014/main" id="{9CDBEB86-2F2D-4697-ABC6-37CDF5D24F6B}"/>
                  </a:ext>
                </a:extLst>
              </p:cNvPr>
              <p:cNvSpPr>
                <a:spLocks/>
              </p:cNvSpPr>
              <p:nvPr/>
            </p:nvSpPr>
            <p:spPr bwMode="auto">
              <a:xfrm>
                <a:off x="205" y="1339"/>
                <a:ext cx="1152" cy="75"/>
              </a:xfrm>
              <a:custGeom>
                <a:avLst/>
                <a:gdLst>
                  <a:gd name="T0" fmla="*/ 536 w 552"/>
                  <a:gd name="T1" fmla="*/ 36 h 36"/>
                  <a:gd name="T2" fmla="*/ 16 w 552"/>
                  <a:gd name="T3" fmla="*/ 36 h 36"/>
                  <a:gd name="T4" fmla="*/ 0 w 552"/>
                  <a:gd name="T5" fmla="*/ 19 h 36"/>
                  <a:gd name="T6" fmla="*/ 0 w 552"/>
                  <a:gd name="T7" fmla="*/ 17 h 36"/>
                  <a:gd name="T8" fmla="*/ 16 w 552"/>
                  <a:gd name="T9" fmla="*/ 0 h 36"/>
                  <a:gd name="T10" fmla="*/ 536 w 552"/>
                  <a:gd name="T11" fmla="*/ 0 h 36"/>
                  <a:gd name="T12" fmla="*/ 552 w 552"/>
                  <a:gd name="T13" fmla="*/ 17 h 36"/>
                  <a:gd name="T14" fmla="*/ 552 w 552"/>
                  <a:gd name="T15" fmla="*/ 19 h 36"/>
                  <a:gd name="T16" fmla="*/ 536 w 55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36">
                    <a:moveTo>
                      <a:pt x="536" y="36"/>
                    </a:moveTo>
                    <a:cubicBezTo>
                      <a:pt x="16" y="36"/>
                      <a:pt x="16" y="36"/>
                      <a:pt x="16" y="36"/>
                    </a:cubicBezTo>
                    <a:cubicBezTo>
                      <a:pt x="7" y="36"/>
                      <a:pt x="0" y="28"/>
                      <a:pt x="0" y="19"/>
                    </a:cubicBezTo>
                    <a:cubicBezTo>
                      <a:pt x="0" y="17"/>
                      <a:pt x="0" y="17"/>
                      <a:pt x="0" y="17"/>
                    </a:cubicBezTo>
                    <a:cubicBezTo>
                      <a:pt x="0" y="8"/>
                      <a:pt x="7" y="0"/>
                      <a:pt x="16" y="0"/>
                    </a:cubicBezTo>
                    <a:cubicBezTo>
                      <a:pt x="536" y="0"/>
                      <a:pt x="536" y="0"/>
                      <a:pt x="536" y="0"/>
                    </a:cubicBezTo>
                    <a:cubicBezTo>
                      <a:pt x="545" y="0"/>
                      <a:pt x="552" y="8"/>
                      <a:pt x="552" y="17"/>
                    </a:cubicBezTo>
                    <a:cubicBezTo>
                      <a:pt x="552" y="19"/>
                      <a:pt x="552" y="19"/>
                      <a:pt x="552" y="19"/>
                    </a:cubicBezTo>
                    <a:cubicBezTo>
                      <a:pt x="552" y="28"/>
                      <a:pt x="545" y="36"/>
                      <a:pt x="536" y="36"/>
                    </a:cubicBezTo>
                    <a:close/>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98" name="Rectangle 7">
                <a:extLst>
                  <a:ext uri="{FF2B5EF4-FFF2-40B4-BE49-F238E27FC236}">
                    <a16:creationId xmlns:a16="http://schemas.microsoft.com/office/drawing/2014/main" id="{DA883FF2-E685-4023-93F7-115C42E08F41}"/>
                  </a:ext>
                </a:extLst>
              </p:cNvPr>
              <p:cNvSpPr>
                <a:spLocks noChangeArrowheads="1"/>
              </p:cNvSpPr>
              <p:nvPr/>
            </p:nvSpPr>
            <p:spPr bwMode="auto">
              <a:xfrm>
                <a:off x="328" y="661"/>
                <a:ext cx="906" cy="609"/>
              </a:xfrm>
              <a:prstGeom prst="rect">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99" name="Rectangle 8">
                <a:extLst>
                  <a:ext uri="{FF2B5EF4-FFF2-40B4-BE49-F238E27FC236}">
                    <a16:creationId xmlns:a16="http://schemas.microsoft.com/office/drawing/2014/main" id="{6829B591-CA6C-49A1-8089-ED49EEA4328E}"/>
                  </a:ext>
                </a:extLst>
              </p:cNvPr>
              <p:cNvSpPr>
                <a:spLocks noChangeArrowheads="1"/>
              </p:cNvSpPr>
              <p:nvPr/>
            </p:nvSpPr>
            <p:spPr bwMode="auto">
              <a:xfrm>
                <a:off x="643" y="1339"/>
                <a:ext cx="290" cy="38"/>
              </a:xfrm>
              <a:prstGeom prst="rect">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spTree>
    <p:extLst>
      <p:ext uri="{BB962C8B-B14F-4D97-AF65-F5344CB8AC3E}">
        <p14:creationId xmlns:p14="http://schemas.microsoft.com/office/powerpoint/2010/main" val="26889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0.03038 3.76543E-6 L -2.1875E-6 3.76543E-6 " pathEditMode="relative" rAng="0" ptsTypes="AA">
                                      <p:cBhvr>
                                        <p:cTn id="9" dur="600" fill="hold"/>
                                        <p:tgtEl>
                                          <p:spTgt spid="24"/>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0"/>
                                  </p:stCondLst>
                                  <p:childTnLst>
                                    <p:animMotion origin="layout" path="M -0.03039 3.08642E-6 L 3.4375E-6 3.08642E-6 " pathEditMode="relative" rAng="0" ptsTypes="AA">
                                      <p:cBhvr>
                                        <p:cTn id="14" dur="600" fill="hold"/>
                                        <p:tgtEl>
                                          <p:spTgt spid="25"/>
                                        </p:tgtEl>
                                        <p:attrNameLst>
                                          <p:attrName>ppt_x</p:attrName>
                                          <p:attrName>ppt_y</p:attrName>
                                        </p:attrNameLst>
                                      </p:cBhvr>
                                      <p:rCtr x="1519" y="0"/>
                                    </p:animMotion>
                                  </p:childTnLst>
                                </p:cTn>
                              </p:par>
                              <p:par>
                                <p:cTn id="15" presetID="10"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42" presetClass="path" presetSubtype="0" decel="100000" fill="hold" nodeType="withEffect">
                                  <p:stCondLst>
                                    <p:cond delay="0"/>
                                  </p:stCondLst>
                                  <p:childTnLst>
                                    <p:animMotion origin="layout" path="M 2.25428E-6 0.04494 L 2.25428E-6 2.41943E-6 " pathEditMode="relative" rAng="0" ptsTypes="AA">
                                      <p:cBhvr>
                                        <p:cTn id="19" dur="600" fill="hold"/>
                                        <p:tgtEl>
                                          <p:spTgt spid="10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09A8ECB9-1B88-3546-9430-B4A182A535A7}"/>
              </a:ext>
            </a:extLst>
          </p:cNvPr>
          <p:cNvSpPr txBox="1">
            <a:spLocks/>
          </p:cNvSpPr>
          <p:nvPr/>
        </p:nvSpPr>
        <p:spPr>
          <a:xfrm>
            <a:off x="192911" y="978187"/>
            <a:ext cx="4040188" cy="479822"/>
          </a:xfrm>
          <a:prstGeom prst="rect">
            <a:avLst/>
          </a:prstGeom>
        </p:spPr>
        <p:txBody>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algn="ctr" defTabSz="514329">
              <a:defRPr/>
            </a:pPr>
            <a:r>
              <a:rPr lang="en-US" dirty="0">
                <a:solidFill>
                  <a:srgbClr val="FFFFFF"/>
                </a:solidFill>
              </a:rPr>
              <a:t>1994-2001</a:t>
            </a:r>
          </a:p>
        </p:txBody>
      </p:sp>
      <p:sp>
        <p:nvSpPr>
          <p:cNvPr id="3" name="Text Placeholder 10">
            <a:extLst>
              <a:ext uri="{FF2B5EF4-FFF2-40B4-BE49-F238E27FC236}">
                <a16:creationId xmlns:a16="http://schemas.microsoft.com/office/drawing/2014/main" id="{187D5ADD-12B9-354B-954C-326F7BD3FCAE}"/>
              </a:ext>
            </a:extLst>
          </p:cNvPr>
          <p:cNvSpPr txBox="1">
            <a:spLocks/>
          </p:cNvSpPr>
          <p:nvPr/>
        </p:nvSpPr>
        <p:spPr>
          <a:xfrm>
            <a:off x="4661595" y="978187"/>
            <a:ext cx="4041775" cy="479822"/>
          </a:xfrm>
          <a:prstGeom prst="rect">
            <a:avLst/>
          </a:prstGeom>
        </p:spPr>
        <p:txBody>
          <a:bodyPr>
            <a:norm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algn="ctr" defTabSz="514329">
              <a:defRPr/>
            </a:pPr>
            <a:r>
              <a:rPr lang="en-US" dirty="0">
                <a:solidFill>
                  <a:srgbClr val="FFFFFF"/>
                </a:solidFill>
              </a:rPr>
              <a:t>2002+</a:t>
            </a:r>
          </a:p>
        </p:txBody>
      </p:sp>
      <p:pic>
        <p:nvPicPr>
          <p:cNvPr id="4" name="Picture 3">
            <a:extLst>
              <a:ext uri="{FF2B5EF4-FFF2-40B4-BE49-F238E27FC236}">
                <a16:creationId xmlns:a16="http://schemas.microsoft.com/office/drawing/2014/main" id="{2A9B12B2-2CAE-804E-84EB-B0E0BA5C7EE2}"/>
              </a:ext>
            </a:extLst>
          </p:cNvPr>
          <p:cNvPicPr>
            <a:picLocks noChangeAspect="1"/>
          </p:cNvPicPr>
          <p:nvPr/>
        </p:nvPicPr>
        <p:blipFill>
          <a:blip r:embed="rId3"/>
          <a:stretch>
            <a:fillRect/>
          </a:stretch>
        </p:blipFill>
        <p:spPr>
          <a:xfrm>
            <a:off x="4569653" y="1458009"/>
            <a:ext cx="2647541" cy="2642257"/>
          </a:xfrm>
          <a:prstGeom prst="rect">
            <a:avLst/>
          </a:prstGeom>
        </p:spPr>
      </p:pic>
      <p:pic>
        <p:nvPicPr>
          <p:cNvPr id="5" name="Picture 4">
            <a:extLst>
              <a:ext uri="{FF2B5EF4-FFF2-40B4-BE49-F238E27FC236}">
                <a16:creationId xmlns:a16="http://schemas.microsoft.com/office/drawing/2014/main" id="{21E33A09-AE52-0448-A774-8200C5B71B0B}"/>
              </a:ext>
            </a:extLst>
          </p:cNvPr>
          <p:cNvPicPr>
            <a:picLocks noChangeAspect="1"/>
          </p:cNvPicPr>
          <p:nvPr/>
        </p:nvPicPr>
        <p:blipFill>
          <a:blip r:embed="rId4"/>
          <a:stretch>
            <a:fillRect/>
          </a:stretch>
        </p:blipFill>
        <p:spPr>
          <a:xfrm>
            <a:off x="7389443" y="1957087"/>
            <a:ext cx="933450" cy="933450"/>
          </a:xfrm>
          <a:prstGeom prst="rect">
            <a:avLst/>
          </a:prstGeom>
        </p:spPr>
      </p:pic>
      <p:pic>
        <p:nvPicPr>
          <p:cNvPr id="6" name="Picture 5">
            <a:extLst>
              <a:ext uri="{FF2B5EF4-FFF2-40B4-BE49-F238E27FC236}">
                <a16:creationId xmlns:a16="http://schemas.microsoft.com/office/drawing/2014/main" id="{2F1B33BA-3EE1-0D4D-9A9F-FBE6816AA501}"/>
              </a:ext>
            </a:extLst>
          </p:cNvPr>
          <p:cNvPicPr>
            <a:picLocks noChangeAspect="1"/>
          </p:cNvPicPr>
          <p:nvPr/>
        </p:nvPicPr>
        <p:blipFill>
          <a:blip r:embed="rId5"/>
          <a:stretch>
            <a:fillRect/>
          </a:stretch>
        </p:blipFill>
        <p:spPr>
          <a:xfrm>
            <a:off x="7364837" y="2699667"/>
            <a:ext cx="982662" cy="982662"/>
          </a:xfrm>
          <a:prstGeom prst="rect">
            <a:avLst/>
          </a:prstGeom>
        </p:spPr>
      </p:pic>
      <p:pic>
        <p:nvPicPr>
          <p:cNvPr id="7" name="Picture 6">
            <a:extLst>
              <a:ext uri="{FF2B5EF4-FFF2-40B4-BE49-F238E27FC236}">
                <a16:creationId xmlns:a16="http://schemas.microsoft.com/office/drawing/2014/main" id="{C4C1A9D3-C520-3E4C-B173-3EAAA5B5B44A}"/>
              </a:ext>
            </a:extLst>
          </p:cNvPr>
          <p:cNvPicPr>
            <a:picLocks noChangeAspect="1"/>
          </p:cNvPicPr>
          <p:nvPr/>
        </p:nvPicPr>
        <p:blipFill>
          <a:blip r:embed="rId6"/>
          <a:stretch>
            <a:fillRect/>
          </a:stretch>
        </p:blipFill>
        <p:spPr>
          <a:xfrm>
            <a:off x="740614" y="1292734"/>
            <a:ext cx="2944782" cy="2944782"/>
          </a:xfrm>
          <a:prstGeom prst="rect">
            <a:avLst/>
          </a:prstGeom>
        </p:spPr>
      </p:pic>
      <p:pic>
        <p:nvPicPr>
          <p:cNvPr id="8" name="Picture 7">
            <a:extLst>
              <a:ext uri="{FF2B5EF4-FFF2-40B4-BE49-F238E27FC236}">
                <a16:creationId xmlns:a16="http://schemas.microsoft.com/office/drawing/2014/main" id="{4D9D3402-58CC-F745-8EE3-7F1D495B9A70}"/>
              </a:ext>
            </a:extLst>
          </p:cNvPr>
          <p:cNvPicPr>
            <a:picLocks noChangeAspect="1"/>
          </p:cNvPicPr>
          <p:nvPr/>
        </p:nvPicPr>
        <p:blipFill>
          <a:blip r:embed="rId7"/>
          <a:stretch>
            <a:fillRect/>
          </a:stretch>
        </p:blipFill>
        <p:spPr>
          <a:xfrm>
            <a:off x="2880684" y="2504893"/>
            <a:ext cx="1602844" cy="580098"/>
          </a:xfrm>
          <a:prstGeom prst="rect">
            <a:avLst/>
          </a:prstGeom>
        </p:spPr>
      </p:pic>
      <p:sp>
        <p:nvSpPr>
          <p:cNvPr id="9" name="TextBox 8">
            <a:extLst>
              <a:ext uri="{FF2B5EF4-FFF2-40B4-BE49-F238E27FC236}">
                <a16:creationId xmlns:a16="http://schemas.microsoft.com/office/drawing/2014/main" id="{BDDBCA50-ECB8-0944-9E9B-70B0283432A4}"/>
              </a:ext>
            </a:extLst>
          </p:cNvPr>
          <p:cNvSpPr txBox="1"/>
          <p:nvPr/>
        </p:nvSpPr>
        <p:spPr>
          <a:xfrm>
            <a:off x="784728" y="4100265"/>
            <a:ext cx="2856556" cy="553998"/>
          </a:xfrm>
          <a:prstGeom prst="rect">
            <a:avLst/>
          </a:prstGeom>
          <a:noFill/>
        </p:spPr>
        <p:txBody>
          <a:bodyPr wrap="square" rtlCol="0">
            <a:spAutoFit/>
          </a:bodyPr>
          <a:lstStyle/>
          <a:p>
            <a:pPr algn="ctr" defTabSz="685772">
              <a:defRPr/>
            </a:pPr>
            <a:r>
              <a:rPr lang="en-US" sz="1500" dirty="0">
                <a:solidFill>
                  <a:srgbClr val="FFFFFF"/>
                </a:solidFill>
                <a:latin typeface="Amazon Ember"/>
              </a:rPr>
              <a:t>Monolithic architecture + hierarchical organization</a:t>
            </a:r>
          </a:p>
        </p:txBody>
      </p:sp>
      <p:sp>
        <p:nvSpPr>
          <p:cNvPr id="10" name="TextBox 9">
            <a:extLst>
              <a:ext uri="{FF2B5EF4-FFF2-40B4-BE49-F238E27FC236}">
                <a16:creationId xmlns:a16="http://schemas.microsoft.com/office/drawing/2014/main" id="{51170E92-3A51-724F-8C08-DBB1E1A9AA7D}"/>
              </a:ext>
            </a:extLst>
          </p:cNvPr>
          <p:cNvSpPr txBox="1"/>
          <p:nvPr/>
        </p:nvSpPr>
        <p:spPr>
          <a:xfrm>
            <a:off x="5070482" y="3952385"/>
            <a:ext cx="3379807" cy="1015663"/>
          </a:xfrm>
          <a:prstGeom prst="rect">
            <a:avLst/>
          </a:prstGeom>
          <a:noFill/>
        </p:spPr>
        <p:txBody>
          <a:bodyPr wrap="square" rtlCol="0">
            <a:spAutoFit/>
          </a:bodyPr>
          <a:lstStyle/>
          <a:p>
            <a:pPr algn="ctr" defTabSz="685772">
              <a:defRPr/>
            </a:pPr>
            <a:r>
              <a:rPr lang="en-US" sz="1500" dirty="0">
                <a:solidFill>
                  <a:srgbClr val="FFFFFF"/>
                </a:solidFill>
                <a:latin typeface="Amazon Ember"/>
              </a:rPr>
              <a:t>Decoupled services + </a:t>
            </a:r>
          </a:p>
          <a:p>
            <a:pPr algn="ctr" defTabSz="685772">
              <a:defRPr/>
            </a:pPr>
            <a:r>
              <a:rPr lang="en-US" sz="1500" dirty="0">
                <a:solidFill>
                  <a:srgbClr val="FFFFFF"/>
                </a:solidFill>
                <a:latin typeface="Amazon Ember"/>
              </a:rPr>
              <a:t>Two-pizza teams</a:t>
            </a:r>
          </a:p>
          <a:p>
            <a:pPr algn="ctr" defTabSz="685772">
              <a:defRPr/>
            </a:pPr>
            <a:r>
              <a:rPr lang="en-US" sz="1500" dirty="0">
                <a:solidFill>
                  <a:srgbClr val="FFFFFF"/>
                </a:solidFill>
                <a:latin typeface="Amazon Ember"/>
              </a:rPr>
              <a:t>1000+ Microservices</a:t>
            </a:r>
          </a:p>
          <a:p>
            <a:pPr algn="ctr" defTabSz="685772">
              <a:defRPr/>
            </a:pPr>
            <a:r>
              <a:rPr lang="en-US" sz="1500" dirty="0">
                <a:solidFill>
                  <a:srgbClr val="FFFFFF"/>
                </a:solidFill>
                <a:latin typeface="Amazon Ember"/>
              </a:rPr>
              <a:t>100+ purpose-built databases</a:t>
            </a:r>
          </a:p>
        </p:txBody>
      </p:sp>
      <p:sp>
        <p:nvSpPr>
          <p:cNvPr id="11" name="Cross 10">
            <a:extLst>
              <a:ext uri="{FF2B5EF4-FFF2-40B4-BE49-F238E27FC236}">
                <a16:creationId xmlns:a16="http://schemas.microsoft.com/office/drawing/2014/main" id="{AB6DFE09-2AC8-D242-8C24-2C044485BAFB}"/>
              </a:ext>
            </a:extLst>
          </p:cNvPr>
          <p:cNvSpPr/>
          <p:nvPr/>
        </p:nvSpPr>
        <p:spPr>
          <a:xfrm>
            <a:off x="7095767" y="2648104"/>
            <a:ext cx="293676" cy="293676"/>
          </a:xfrm>
          <a:prstGeom prst="plus">
            <a:avLst>
              <a:gd name="adj" fmla="val 3636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2">
              <a:defRPr/>
            </a:pPr>
            <a:endParaRPr lang="en-US" sz="1125" dirty="0">
              <a:solidFill>
                <a:srgbClr val="212F3E"/>
              </a:solidFill>
              <a:latin typeface="Calibri" panose="020F0502020204030204"/>
            </a:endParaRPr>
          </a:p>
        </p:txBody>
      </p:sp>
      <p:sp>
        <p:nvSpPr>
          <p:cNvPr id="12" name="Slide Number Placeholder 2">
            <a:extLst>
              <a:ext uri="{FF2B5EF4-FFF2-40B4-BE49-F238E27FC236}">
                <a16:creationId xmlns:a16="http://schemas.microsoft.com/office/drawing/2014/main" id="{602A6D3A-7F03-E84C-B3CC-A30A7EC548F6}"/>
              </a:ext>
            </a:extLst>
          </p:cNvPr>
          <p:cNvSpPr txBox="1">
            <a:spLocks/>
          </p:cNvSpPr>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72">
              <a:defRPr/>
            </a:pPr>
            <a:fld id="{7EC7A1C6-FDB9-6245-97DC-5D85E1F19155}" type="slidenum">
              <a:rPr lang="en-US" sz="900">
                <a:solidFill>
                  <a:srgbClr val="212F3E">
                    <a:tint val="75000"/>
                  </a:srgbClr>
                </a:solidFill>
                <a:latin typeface="Calibri" panose="020F0502020204030204"/>
              </a:rPr>
              <a:pPr algn="r" defTabSz="685772">
                <a:defRPr/>
              </a:pPr>
              <a:t>17</a:t>
            </a:fld>
            <a:endParaRPr lang="en-US" sz="900" dirty="0">
              <a:solidFill>
                <a:srgbClr val="212F3E">
                  <a:tint val="75000"/>
                </a:srgbClr>
              </a:solidFill>
              <a:latin typeface="Calibri" panose="020F0502020204030204"/>
            </a:endParaRPr>
          </a:p>
        </p:txBody>
      </p:sp>
      <p:sp>
        <p:nvSpPr>
          <p:cNvPr id="13" name="Title 5">
            <a:extLst>
              <a:ext uri="{FF2B5EF4-FFF2-40B4-BE49-F238E27FC236}">
                <a16:creationId xmlns:a16="http://schemas.microsoft.com/office/drawing/2014/main" id="{4EAE702D-2142-354A-AFF9-426FC67FC95F}"/>
              </a:ext>
            </a:extLst>
          </p:cNvPr>
          <p:cNvSpPr txBox="1">
            <a:spLocks/>
          </p:cNvSpPr>
          <p:nvPr/>
        </p:nvSpPr>
        <p:spPr>
          <a:xfrm>
            <a:off x="175717" y="1417570"/>
            <a:ext cx="8443913" cy="545741"/>
          </a:xfrm>
          <a:prstGeom prst="rect">
            <a:avLst/>
          </a:prstGeom>
        </p:spPr>
        <p:txBody>
          <a:bodyPr vert="horz" lIns="68580" tIns="34290" rIns="68580" bIns="34290" rtlCol="0" anchor="t">
            <a:noAutofit/>
          </a:bodyPr>
          <a:lstStyle>
            <a:lvl1pPr algn="l" defTabSz="609576" rtl="0" eaLnBrk="1" latinLnBrk="0" hangingPunct="1">
              <a:spcBef>
                <a:spcPct val="0"/>
              </a:spcBef>
              <a:buNone/>
              <a:defRPr sz="3167" b="1" i="0" kern="1200">
                <a:solidFill>
                  <a:schemeClr val="tx1"/>
                </a:solidFill>
                <a:latin typeface="Amazon Ember Regular" charset="0"/>
                <a:ea typeface="+mj-ea"/>
                <a:cs typeface="Amazon Ember Regular" charset="0"/>
              </a:defRPr>
            </a:lvl1pPr>
          </a:lstStyle>
          <a:p>
            <a:pPr defTabSz="457163"/>
            <a:endParaRPr lang="en-US" sz="2375" dirty="0">
              <a:solidFill>
                <a:srgbClr val="FFFFFF"/>
              </a:solidFill>
            </a:endParaRPr>
          </a:p>
        </p:txBody>
      </p:sp>
      <p:sp>
        <p:nvSpPr>
          <p:cNvPr id="14" name="Title 1">
            <a:extLst>
              <a:ext uri="{FF2B5EF4-FFF2-40B4-BE49-F238E27FC236}">
                <a16:creationId xmlns:a16="http://schemas.microsoft.com/office/drawing/2014/main" id="{87A3C397-8907-C445-B337-8CAA025F3961}"/>
              </a:ext>
            </a:extLst>
          </p:cNvPr>
          <p:cNvSpPr txBox="1">
            <a:spLocks/>
          </p:cNvSpPr>
          <p:nvPr/>
        </p:nvSpPr>
        <p:spPr>
          <a:xfrm>
            <a:off x="294895" y="294894"/>
            <a:ext cx="8169479" cy="485117"/>
          </a:xfrm>
          <a:prstGeom prst="rect">
            <a:avLst/>
          </a:prstGeom>
        </p:spPr>
        <p:txBody>
          <a:bodyPr/>
          <a:lstStyle>
            <a:lvl1pPr algn="l" defTabSz="609576" rtl="0" eaLnBrk="1" latinLnBrk="0" hangingPunct="1">
              <a:spcBef>
                <a:spcPct val="0"/>
              </a:spcBef>
              <a:buNone/>
              <a:defRPr sz="3200" b="1" i="0" kern="1200">
                <a:solidFill>
                  <a:schemeClr val="bg1"/>
                </a:solidFill>
                <a:latin typeface="Amazon Ember Regular" charset="0"/>
                <a:ea typeface="+mj-ea"/>
                <a:cs typeface="Amazon Ember Regular" charset="0"/>
              </a:defRPr>
            </a:lvl1pPr>
          </a:lstStyle>
          <a:p>
            <a:pPr defTabSz="457163"/>
            <a:r>
              <a:rPr lang="en-US" sz="2375" dirty="0">
                <a:solidFill>
                  <a:srgbClr val="FFFFFF"/>
                </a:solidFill>
              </a:rPr>
              <a:t>Development transformation at Amazon: 2001–2002</a:t>
            </a:r>
          </a:p>
        </p:txBody>
      </p:sp>
    </p:spTree>
    <p:extLst>
      <p:ext uri="{BB962C8B-B14F-4D97-AF65-F5344CB8AC3E}">
        <p14:creationId xmlns:p14="http://schemas.microsoft.com/office/powerpoint/2010/main" val="30118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be 1">
            <a:extLst>
              <a:ext uri="{FF2B5EF4-FFF2-40B4-BE49-F238E27FC236}">
                <a16:creationId xmlns:a16="http://schemas.microsoft.com/office/drawing/2014/main" id="{40B93B1C-974A-C549-82E8-B5CDCF78C02D}"/>
              </a:ext>
            </a:extLst>
          </p:cNvPr>
          <p:cNvSpPr>
            <a:spLocks noChangeAspect="1"/>
          </p:cNvSpPr>
          <p:nvPr/>
        </p:nvSpPr>
        <p:spPr>
          <a:xfrm>
            <a:off x="2921659" y="1187055"/>
            <a:ext cx="896861" cy="3357018"/>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sp>
        <p:nvSpPr>
          <p:cNvPr id="3" name="TextBox 2">
            <a:extLst>
              <a:ext uri="{FF2B5EF4-FFF2-40B4-BE49-F238E27FC236}">
                <a16:creationId xmlns:a16="http://schemas.microsoft.com/office/drawing/2014/main" id="{B9F9EF48-AFC3-0445-ABF6-6D302370A81B}"/>
              </a:ext>
            </a:extLst>
          </p:cNvPr>
          <p:cNvSpPr txBox="1">
            <a:spLocks noChangeArrowheads="1"/>
          </p:cNvSpPr>
          <p:nvPr/>
        </p:nvSpPr>
        <p:spPr bwMode="auto">
          <a:xfrm>
            <a:off x="621339" y="861005"/>
            <a:ext cx="1571190" cy="284691"/>
          </a:xfrm>
          <a:prstGeom prst="rect">
            <a:avLst/>
          </a:prstGeom>
          <a:noFill/>
          <a:ln w="9525">
            <a:noFill/>
            <a:miter lim="800000"/>
            <a:headEnd/>
            <a:tailEnd/>
          </a:ln>
        </p:spPr>
        <p:txBody>
          <a:bodyPr wrap="square" lIns="91437" tIns="45719" rIns="91437" bIns="45719">
            <a:spAutoFit/>
          </a:bodyPr>
          <a:lstStyle/>
          <a:p>
            <a:pPr algn="ctr" defTabSz="685703">
              <a:defRPr/>
            </a:pPr>
            <a:r>
              <a:rPr lang="en-US" sz="1250" b="1">
                <a:solidFill>
                  <a:srgbClr val="FF9900"/>
                </a:solidFill>
                <a:latin typeface="Amazon Ember"/>
                <a:ea typeface="Verdana" pitchFamily="34" charset="0"/>
              </a:rPr>
              <a:t>developers</a:t>
            </a:r>
            <a:endParaRPr lang="en-US" sz="1250" b="1" dirty="0">
              <a:solidFill>
                <a:srgbClr val="FF9900"/>
              </a:solidFill>
              <a:latin typeface="Amazon Ember" panose="02000000000000000000" pitchFamily="2" charset="0"/>
              <a:ea typeface="Verdana" pitchFamily="34" charset="0"/>
            </a:endParaRPr>
          </a:p>
        </p:txBody>
      </p:sp>
      <p:sp>
        <p:nvSpPr>
          <p:cNvPr id="4" name="TextBox 3">
            <a:extLst>
              <a:ext uri="{FF2B5EF4-FFF2-40B4-BE49-F238E27FC236}">
                <a16:creationId xmlns:a16="http://schemas.microsoft.com/office/drawing/2014/main" id="{521801DB-C0E3-364D-A6C3-458CB3F1F6EB}"/>
              </a:ext>
            </a:extLst>
          </p:cNvPr>
          <p:cNvSpPr txBox="1">
            <a:spLocks noChangeArrowheads="1"/>
          </p:cNvSpPr>
          <p:nvPr/>
        </p:nvSpPr>
        <p:spPr bwMode="auto">
          <a:xfrm>
            <a:off x="4252284" y="2073370"/>
            <a:ext cx="4515557" cy="284691"/>
          </a:xfrm>
          <a:prstGeom prst="rect">
            <a:avLst/>
          </a:prstGeom>
          <a:noFill/>
          <a:ln w="9525">
            <a:noFill/>
            <a:miter lim="800000"/>
            <a:headEnd/>
            <a:tailEnd/>
          </a:ln>
        </p:spPr>
        <p:txBody>
          <a:bodyPr wrap="square" lIns="91437" tIns="45719" rIns="91437" bIns="45719">
            <a:spAutoFit/>
          </a:bodyPr>
          <a:lstStyle/>
          <a:p>
            <a:pPr algn="ctr" defTabSz="685703">
              <a:defRPr/>
            </a:pPr>
            <a:r>
              <a:rPr lang="en-US" sz="1250" b="1">
                <a:solidFill>
                  <a:srgbClr val="FF9900"/>
                </a:solidFill>
                <a:latin typeface="Amazon Ember"/>
                <a:ea typeface="Verdana" pitchFamily="34" charset="0"/>
              </a:rPr>
              <a:t>delivery </a:t>
            </a:r>
            <a:r>
              <a:rPr lang="en-US" sz="1250" b="1" dirty="0">
                <a:solidFill>
                  <a:srgbClr val="FF9900"/>
                </a:solidFill>
                <a:latin typeface="Amazon Ember"/>
                <a:ea typeface="Verdana" pitchFamily="34" charset="0"/>
              </a:rPr>
              <a:t>pipelines</a:t>
            </a:r>
          </a:p>
        </p:txBody>
      </p:sp>
      <p:sp>
        <p:nvSpPr>
          <p:cNvPr id="5" name="TextBox 4">
            <a:extLst>
              <a:ext uri="{FF2B5EF4-FFF2-40B4-BE49-F238E27FC236}">
                <a16:creationId xmlns:a16="http://schemas.microsoft.com/office/drawing/2014/main" id="{886741CC-8876-6240-B444-9CEBDAD54BB1}"/>
              </a:ext>
            </a:extLst>
          </p:cNvPr>
          <p:cNvSpPr txBox="1">
            <a:spLocks noChangeArrowheads="1"/>
          </p:cNvSpPr>
          <p:nvPr/>
        </p:nvSpPr>
        <p:spPr bwMode="auto">
          <a:xfrm>
            <a:off x="2612318" y="858182"/>
            <a:ext cx="1571190" cy="284691"/>
          </a:xfrm>
          <a:prstGeom prst="rect">
            <a:avLst/>
          </a:prstGeom>
          <a:noFill/>
          <a:ln w="9525">
            <a:noFill/>
            <a:miter lim="800000"/>
            <a:headEnd/>
            <a:tailEnd/>
          </a:ln>
        </p:spPr>
        <p:txBody>
          <a:bodyPr wrap="square" lIns="91437" tIns="45719" rIns="91437" bIns="45719">
            <a:spAutoFit/>
          </a:bodyPr>
          <a:lstStyle/>
          <a:p>
            <a:pPr algn="ctr" defTabSz="685703">
              <a:defRPr/>
            </a:pPr>
            <a:r>
              <a:rPr lang="en-US" sz="1250" b="1" dirty="0">
                <a:solidFill>
                  <a:srgbClr val="FF9900"/>
                </a:solidFill>
                <a:latin typeface="Amazon Ember"/>
                <a:ea typeface="Verdana" pitchFamily="34" charset="0"/>
              </a:rPr>
              <a:t>services</a:t>
            </a:r>
            <a:endParaRPr lang="en-US" sz="1250" b="1" dirty="0">
              <a:solidFill>
                <a:srgbClr val="FF9900"/>
              </a:solidFill>
              <a:latin typeface="Amazon Ember" panose="02000000000000000000" pitchFamily="2" charset="0"/>
              <a:ea typeface="Verdana" pitchFamily="34" charset="0"/>
            </a:endParaRPr>
          </a:p>
        </p:txBody>
      </p:sp>
      <p:grpSp>
        <p:nvGrpSpPr>
          <p:cNvPr id="6" name="Group 5">
            <a:extLst>
              <a:ext uri="{FF2B5EF4-FFF2-40B4-BE49-F238E27FC236}">
                <a16:creationId xmlns:a16="http://schemas.microsoft.com/office/drawing/2014/main" id="{71163057-DFDC-D848-AF6B-D2C55757A565}"/>
              </a:ext>
            </a:extLst>
          </p:cNvPr>
          <p:cNvGrpSpPr/>
          <p:nvPr/>
        </p:nvGrpSpPr>
        <p:grpSpPr>
          <a:xfrm>
            <a:off x="398385" y="1175969"/>
            <a:ext cx="2051555" cy="445550"/>
            <a:chOff x="406400" y="1601475"/>
            <a:chExt cx="3282488" cy="712879"/>
          </a:xfrm>
        </p:grpSpPr>
        <p:grpSp>
          <p:nvGrpSpPr>
            <p:cNvPr id="7" name="Group 6">
              <a:extLst>
                <a:ext uri="{FF2B5EF4-FFF2-40B4-BE49-F238E27FC236}">
                  <a16:creationId xmlns:a16="http://schemas.microsoft.com/office/drawing/2014/main" id="{99F4864D-B0F3-2A48-981E-4FAC86FA2E49}"/>
                </a:ext>
              </a:extLst>
            </p:cNvPr>
            <p:cNvGrpSpPr/>
            <p:nvPr/>
          </p:nvGrpSpPr>
          <p:grpSpPr>
            <a:xfrm>
              <a:off x="596318" y="1712491"/>
              <a:ext cx="653765" cy="525663"/>
              <a:chOff x="596318" y="1276101"/>
              <a:chExt cx="653765" cy="525663"/>
            </a:xfrm>
          </p:grpSpPr>
          <p:grpSp>
            <p:nvGrpSpPr>
              <p:cNvPr id="69" name="Group 68">
                <a:extLst>
                  <a:ext uri="{FF2B5EF4-FFF2-40B4-BE49-F238E27FC236}">
                    <a16:creationId xmlns:a16="http://schemas.microsoft.com/office/drawing/2014/main" id="{5085B173-A32C-994A-A204-8B0D1F4520A9}"/>
                  </a:ext>
                </a:extLst>
              </p:cNvPr>
              <p:cNvGrpSpPr/>
              <p:nvPr/>
            </p:nvGrpSpPr>
            <p:grpSpPr>
              <a:xfrm>
                <a:off x="596318" y="1276101"/>
                <a:ext cx="653765" cy="525663"/>
                <a:chOff x="512403" y="2005281"/>
                <a:chExt cx="2342558" cy="1883543"/>
              </a:xfrm>
              <a:solidFill>
                <a:schemeClr val="bg2"/>
              </a:solidFill>
            </p:grpSpPr>
            <p:sp>
              <p:nvSpPr>
                <p:cNvPr id="86" name="Freeform 5">
                  <a:extLst>
                    <a:ext uri="{FF2B5EF4-FFF2-40B4-BE49-F238E27FC236}">
                      <a16:creationId xmlns:a16="http://schemas.microsoft.com/office/drawing/2014/main" id="{D70D8C1F-94EC-954F-890A-0D42E7F4EEA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87" name="Freeform 6">
                  <a:extLst>
                    <a:ext uri="{FF2B5EF4-FFF2-40B4-BE49-F238E27FC236}">
                      <a16:creationId xmlns:a16="http://schemas.microsoft.com/office/drawing/2014/main" id="{6ACFA799-4932-E24D-90A7-B42595DDE8F3}"/>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70" name="Group 69">
                <a:extLst>
                  <a:ext uri="{FF2B5EF4-FFF2-40B4-BE49-F238E27FC236}">
                    <a16:creationId xmlns:a16="http://schemas.microsoft.com/office/drawing/2014/main" id="{76BF1016-7077-B44F-B1F5-6B389B8F5A9A}"/>
                  </a:ext>
                </a:extLst>
              </p:cNvPr>
              <p:cNvGrpSpPr/>
              <p:nvPr/>
            </p:nvGrpSpPr>
            <p:grpSpPr>
              <a:xfrm>
                <a:off x="718517" y="1349429"/>
                <a:ext cx="409367" cy="259737"/>
                <a:chOff x="7308949" y="409018"/>
                <a:chExt cx="540832" cy="343149"/>
              </a:xfrm>
            </p:grpSpPr>
            <p:sp>
              <p:nvSpPr>
                <p:cNvPr id="71" name="Freeform 151">
                  <a:extLst>
                    <a:ext uri="{FF2B5EF4-FFF2-40B4-BE49-F238E27FC236}">
                      <a16:creationId xmlns:a16="http://schemas.microsoft.com/office/drawing/2014/main" id="{95D8F4C9-BC5E-9B4A-89B5-D195FBBB81FD}"/>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2" name="Freeform 150">
                  <a:extLst>
                    <a:ext uri="{FF2B5EF4-FFF2-40B4-BE49-F238E27FC236}">
                      <a16:creationId xmlns:a16="http://schemas.microsoft.com/office/drawing/2014/main" id="{5AC23279-476C-8540-8B5E-C4F2D17FFB72}"/>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3" name="Freeform 152">
                  <a:extLst>
                    <a:ext uri="{FF2B5EF4-FFF2-40B4-BE49-F238E27FC236}">
                      <a16:creationId xmlns:a16="http://schemas.microsoft.com/office/drawing/2014/main" id="{7293515D-BAAF-7447-AC2B-93B060FB0418}"/>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4" name="Freeform 153">
                  <a:extLst>
                    <a:ext uri="{FF2B5EF4-FFF2-40B4-BE49-F238E27FC236}">
                      <a16:creationId xmlns:a16="http://schemas.microsoft.com/office/drawing/2014/main" id="{A1BFCBAC-D3B7-2844-9C11-6F662D0D075E}"/>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5" name="Freeform 154">
                  <a:extLst>
                    <a:ext uri="{FF2B5EF4-FFF2-40B4-BE49-F238E27FC236}">
                      <a16:creationId xmlns:a16="http://schemas.microsoft.com/office/drawing/2014/main" id="{7DCE5AB4-3095-5446-991B-9F33C7C1720B}"/>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6" name="Freeform 155">
                  <a:extLst>
                    <a:ext uri="{FF2B5EF4-FFF2-40B4-BE49-F238E27FC236}">
                      <a16:creationId xmlns:a16="http://schemas.microsoft.com/office/drawing/2014/main" id="{775A239E-3B0A-4641-A14B-B3C9B016E880}"/>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7" name="Freeform 156">
                  <a:extLst>
                    <a:ext uri="{FF2B5EF4-FFF2-40B4-BE49-F238E27FC236}">
                      <a16:creationId xmlns:a16="http://schemas.microsoft.com/office/drawing/2014/main" id="{49C9CBC6-B03D-9D4E-983B-A524FD979BA6}"/>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8" name="Freeform 159">
                  <a:extLst>
                    <a:ext uri="{FF2B5EF4-FFF2-40B4-BE49-F238E27FC236}">
                      <a16:creationId xmlns:a16="http://schemas.microsoft.com/office/drawing/2014/main" id="{5F3797D6-F531-A745-9456-C37FCECCA458}"/>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9" name="Freeform 160">
                  <a:extLst>
                    <a:ext uri="{FF2B5EF4-FFF2-40B4-BE49-F238E27FC236}">
                      <a16:creationId xmlns:a16="http://schemas.microsoft.com/office/drawing/2014/main" id="{EEB642B2-AA52-DA49-82FF-3FC5A77291F5}"/>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0" name="Freeform 162">
                  <a:extLst>
                    <a:ext uri="{FF2B5EF4-FFF2-40B4-BE49-F238E27FC236}">
                      <a16:creationId xmlns:a16="http://schemas.microsoft.com/office/drawing/2014/main" id="{66375E3B-11C9-124D-A84F-A24242BFA74D}"/>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1" name="Freeform 163">
                  <a:extLst>
                    <a:ext uri="{FF2B5EF4-FFF2-40B4-BE49-F238E27FC236}">
                      <a16:creationId xmlns:a16="http://schemas.microsoft.com/office/drawing/2014/main" id="{F49D085F-0735-314F-A2DA-ADC49BF69F6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2" name="Freeform 164">
                  <a:extLst>
                    <a:ext uri="{FF2B5EF4-FFF2-40B4-BE49-F238E27FC236}">
                      <a16:creationId xmlns:a16="http://schemas.microsoft.com/office/drawing/2014/main" id="{9C86C6A2-262E-6746-8AEC-20C7F29D61AB}"/>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3" name="Freeform 165">
                  <a:extLst>
                    <a:ext uri="{FF2B5EF4-FFF2-40B4-BE49-F238E27FC236}">
                      <a16:creationId xmlns:a16="http://schemas.microsoft.com/office/drawing/2014/main" id="{46B60C27-1867-C640-9B0E-FF04DE705D31}"/>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4" name="Freeform 166">
                  <a:extLst>
                    <a:ext uri="{FF2B5EF4-FFF2-40B4-BE49-F238E27FC236}">
                      <a16:creationId xmlns:a16="http://schemas.microsoft.com/office/drawing/2014/main" id="{89F736B6-F8FE-6E4E-B53E-91E6A7C9BFEA}"/>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5" name="Freeform 162">
                  <a:extLst>
                    <a:ext uri="{FF2B5EF4-FFF2-40B4-BE49-F238E27FC236}">
                      <a16:creationId xmlns:a16="http://schemas.microsoft.com/office/drawing/2014/main" id="{A091EBC8-29E0-C049-AC50-5F46E66CF6F5}"/>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8" name="Group 7">
              <a:extLst>
                <a:ext uri="{FF2B5EF4-FFF2-40B4-BE49-F238E27FC236}">
                  <a16:creationId xmlns:a16="http://schemas.microsoft.com/office/drawing/2014/main" id="{CD8AEFF7-48AE-0546-BF2F-618DB37C9517}"/>
                </a:ext>
              </a:extLst>
            </p:cNvPr>
            <p:cNvGrpSpPr/>
            <p:nvPr/>
          </p:nvGrpSpPr>
          <p:grpSpPr>
            <a:xfrm>
              <a:off x="1357340" y="1712491"/>
              <a:ext cx="653765" cy="525663"/>
              <a:chOff x="596318" y="1276101"/>
              <a:chExt cx="653765" cy="525663"/>
            </a:xfrm>
          </p:grpSpPr>
          <p:grpSp>
            <p:nvGrpSpPr>
              <p:cNvPr id="50" name="Group 49">
                <a:extLst>
                  <a:ext uri="{FF2B5EF4-FFF2-40B4-BE49-F238E27FC236}">
                    <a16:creationId xmlns:a16="http://schemas.microsoft.com/office/drawing/2014/main" id="{FA026ABD-CE2C-A649-AB4E-80FCD72BA0BC}"/>
                  </a:ext>
                </a:extLst>
              </p:cNvPr>
              <p:cNvGrpSpPr/>
              <p:nvPr/>
            </p:nvGrpSpPr>
            <p:grpSpPr>
              <a:xfrm>
                <a:off x="596318" y="1276101"/>
                <a:ext cx="653765" cy="525663"/>
                <a:chOff x="512403" y="2005281"/>
                <a:chExt cx="2342558" cy="1883543"/>
              </a:xfrm>
              <a:solidFill>
                <a:schemeClr val="bg2"/>
              </a:solidFill>
            </p:grpSpPr>
            <p:sp>
              <p:nvSpPr>
                <p:cNvPr id="67" name="Freeform 5">
                  <a:extLst>
                    <a:ext uri="{FF2B5EF4-FFF2-40B4-BE49-F238E27FC236}">
                      <a16:creationId xmlns:a16="http://schemas.microsoft.com/office/drawing/2014/main" id="{8D01C59F-28AD-5847-A8D4-9D6794DE3991}"/>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68" name="Freeform 6">
                  <a:extLst>
                    <a:ext uri="{FF2B5EF4-FFF2-40B4-BE49-F238E27FC236}">
                      <a16:creationId xmlns:a16="http://schemas.microsoft.com/office/drawing/2014/main" id="{9D4E2AA5-0767-EE4E-8545-76B7BC6F3724}"/>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51" name="Group 50">
                <a:extLst>
                  <a:ext uri="{FF2B5EF4-FFF2-40B4-BE49-F238E27FC236}">
                    <a16:creationId xmlns:a16="http://schemas.microsoft.com/office/drawing/2014/main" id="{9A9C3E36-8D80-D848-A169-08164C2252DC}"/>
                  </a:ext>
                </a:extLst>
              </p:cNvPr>
              <p:cNvGrpSpPr/>
              <p:nvPr/>
            </p:nvGrpSpPr>
            <p:grpSpPr>
              <a:xfrm>
                <a:off x="718517" y="1349429"/>
                <a:ext cx="409367" cy="259737"/>
                <a:chOff x="7308949" y="409018"/>
                <a:chExt cx="540832" cy="343149"/>
              </a:xfrm>
            </p:grpSpPr>
            <p:sp>
              <p:nvSpPr>
                <p:cNvPr id="52" name="Freeform 151">
                  <a:extLst>
                    <a:ext uri="{FF2B5EF4-FFF2-40B4-BE49-F238E27FC236}">
                      <a16:creationId xmlns:a16="http://schemas.microsoft.com/office/drawing/2014/main" id="{BE3A1010-F0C8-6744-8629-0012EAB79CC0}"/>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3" name="Freeform 150">
                  <a:extLst>
                    <a:ext uri="{FF2B5EF4-FFF2-40B4-BE49-F238E27FC236}">
                      <a16:creationId xmlns:a16="http://schemas.microsoft.com/office/drawing/2014/main" id="{9C4DC731-1A94-2048-89A2-4920933B5FAB}"/>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4" name="Freeform 152">
                  <a:extLst>
                    <a:ext uri="{FF2B5EF4-FFF2-40B4-BE49-F238E27FC236}">
                      <a16:creationId xmlns:a16="http://schemas.microsoft.com/office/drawing/2014/main" id="{91E69831-795E-6146-9122-5C7247CE9A7F}"/>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5" name="Freeform 153">
                  <a:extLst>
                    <a:ext uri="{FF2B5EF4-FFF2-40B4-BE49-F238E27FC236}">
                      <a16:creationId xmlns:a16="http://schemas.microsoft.com/office/drawing/2014/main" id="{744DD57C-E77D-EB42-AE73-79D8A9720F50}"/>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6" name="Freeform 154">
                  <a:extLst>
                    <a:ext uri="{FF2B5EF4-FFF2-40B4-BE49-F238E27FC236}">
                      <a16:creationId xmlns:a16="http://schemas.microsoft.com/office/drawing/2014/main" id="{F55C96DC-578E-794E-B336-82CAB3AD6801}"/>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7" name="Freeform 155">
                  <a:extLst>
                    <a:ext uri="{FF2B5EF4-FFF2-40B4-BE49-F238E27FC236}">
                      <a16:creationId xmlns:a16="http://schemas.microsoft.com/office/drawing/2014/main" id="{5630FF6E-77CA-C04C-8C81-7AA56ED63C2D}"/>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8" name="Freeform 156">
                  <a:extLst>
                    <a:ext uri="{FF2B5EF4-FFF2-40B4-BE49-F238E27FC236}">
                      <a16:creationId xmlns:a16="http://schemas.microsoft.com/office/drawing/2014/main" id="{7528BC69-A434-D642-BB81-80F63F1EFDEA}"/>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9" name="Freeform 159">
                  <a:extLst>
                    <a:ext uri="{FF2B5EF4-FFF2-40B4-BE49-F238E27FC236}">
                      <a16:creationId xmlns:a16="http://schemas.microsoft.com/office/drawing/2014/main" id="{57C6C2B0-FFFC-D148-9283-91A6EDDFE98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0" name="Freeform 160">
                  <a:extLst>
                    <a:ext uri="{FF2B5EF4-FFF2-40B4-BE49-F238E27FC236}">
                      <a16:creationId xmlns:a16="http://schemas.microsoft.com/office/drawing/2014/main" id="{4DFB6E40-2D49-9F42-A068-E820CDED6EFF}"/>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1" name="Freeform 162">
                  <a:extLst>
                    <a:ext uri="{FF2B5EF4-FFF2-40B4-BE49-F238E27FC236}">
                      <a16:creationId xmlns:a16="http://schemas.microsoft.com/office/drawing/2014/main" id="{58CBDEC1-D586-4347-AF39-2820DE90C563}"/>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2" name="Freeform 163">
                  <a:extLst>
                    <a:ext uri="{FF2B5EF4-FFF2-40B4-BE49-F238E27FC236}">
                      <a16:creationId xmlns:a16="http://schemas.microsoft.com/office/drawing/2014/main" id="{A124BFCE-5AEE-094D-8900-F69B0E1C51FD}"/>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3" name="Freeform 164">
                  <a:extLst>
                    <a:ext uri="{FF2B5EF4-FFF2-40B4-BE49-F238E27FC236}">
                      <a16:creationId xmlns:a16="http://schemas.microsoft.com/office/drawing/2014/main" id="{83532C76-DAA1-6845-A7FA-B78FAC079AE8}"/>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4" name="Freeform 165">
                  <a:extLst>
                    <a:ext uri="{FF2B5EF4-FFF2-40B4-BE49-F238E27FC236}">
                      <a16:creationId xmlns:a16="http://schemas.microsoft.com/office/drawing/2014/main" id="{28603C9E-7DB7-0E4A-B116-FE4F133680F1}"/>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5" name="Freeform 166">
                  <a:extLst>
                    <a:ext uri="{FF2B5EF4-FFF2-40B4-BE49-F238E27FC236}">
                      <a16:creationId xmlns:a16="http://schemas.microsoft.com/office/drawing/2014/main" id="{CB0F6BFF-D5E6-B94B-A320-51544DAE6E16}"/>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6" name="Freeform 162">
                  <a:extLst>
                    <a:ext uri="{FF2B5EF4-FFF2-40B4-BE49-F238E27FC236}">
                      <a16:creationId xmlns:a16="http://schemas.microsoft.com/office/drawing/2014/main" id="{174FBB93-D47B-C346-BFAF-6F78C0D5F662}"/>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 name="Group 8">
              <a:extLst>
                <a:ext uri="{FF2B5EF4-FFF2-40B4-BE49-F238E27FC236}">
                  <a16:creationId xmlns:a16="http://schemas.microsoft.com/office/drawing/2014/main" id="{5C1B6FEA-3E1E-4F41-9273-592D51222A6A}"/>
                </a:ext>
              </a:extLst>
            </p:cNvPr>
            <p:cNvGrpSpPr/>
            <p:nvPr/>
          </p:nvGrpSpPr>
          <p:grpSpPr>
            <a:xfrm>
              <a:off x="2118362" y="1712491"/>
              <a:ext cx="653765" cy="525663"/>
              <a:chOff x="596318" y="1276101"/>
              <a:chExt cx="653765" cy="525663"/>
            </a:xfrm>
          </p:grpSpPr>
          <p:grpSp>
            <p:nvGrpSpPr>
              <p:cNvPr id="31" name="Group 30">
                <a:extLst>
                  <a:ext uri="{FF2B5EF4-FFF2-40B4-BE49-F238E27FC236}">
                    <a16:creationId xmlns:a16="http://schemas.microsoft.com/office/drawing/2014/main" id="{2B1BA103-6B7E-9D4B-879E-DD683C96530A}"/>
                  </a:ext>
                </a:extLst>
              </p:cNvPr>
              <p:cNvGrpSpPr/>
              <p:nvPr/>
            </p:nvGrpSpPr>
            <p:grpSpPr>
              <a:xfrm>
                <a:off x="596318" y="1276101"/>
                <a:ext cx="653765" cy="525663"/>
                <a:chOff x="512403" y="2005281"/>
                <a:chExt cx="2342558" cy="1883543"/>
              </a:xfrm>
              <a:solidFill>
                <a:schemeClr val="bg2"/>
              </a:solidFill>
            </p:grpSpPr>
            <p:sp>
              <p:nvSpPr>
                <p:cNvPr id="48" name="Freeform 5">
                  <a:extLst>
                    <a:ext uri="{FF2B5EF4-FFF2-40B4-BE49-F238E27FC236}">
                      <a16:creationId xmlns:a16="http://schemas.microsoft.com/office/drawing/2014/main" id="{02B3F739-696B-6841-8D55-85214F423DEA}"/>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9" name="Freeform 6">
                  <a:extLst>
                    <a:ext uri="{FF2B5EF4-FFF2-40B4-BE49-F238E27FC236}">
                      <a16:creationId xmlns:a16="http://schemas.microsoft.com/office/drawing/2014/main" id="{F217BE98-F4F2-D745-B1D9-B22D8D675CC4}"/>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2" name="Group 31">
                <a:extLst>
                  <a:ext uri="{FF2B5EF4-FFF2-40B4-BE49-F238E27FC236}">
                    <a16:creationId xmlns:a16="http://schemas.microsoft.com/office/drawing/2014/main" id="{B243018C-5EBC-0B48-A9E0-50A49276CB9D}"/>
                  </a:ext>
                </a:extLst>
              </p:cNvPr>
              <p:cNvGrpSpPr/>
              <p:nvPr/>
            </p:nvGrpSpPr>
            <p:grpSpPr>
              <a:xfrm>
                <a:off x="718517" y="1349429"/>
                <a:ext cx="409367" cy="259737"/>
                <a:chOff x="7308949" y="409018"/>
                <a:chExt cx="540832" cy="343149"/>
              </a:xfrm>
            </p:grpSpPr>
            <p:sp>
              <p:nvSpPr>
                <p:cNvPr id="33" name="Freeform 151">
                  <a:extLst>
                    <a:ext uri="{FF2B5EF4-FFF2-40B4-BE49-F238E27FC236}">
                      <a16:creationId xmlns:a16="http://schemas.microsoft.com/office/drawing/2014/main" id="{CA0FF2B6-B881-CD45-8672-B91E4EBB4694}"/>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 name="Freeform 150">
                  <a:extLst>
                    <a:ext uri="{FF2B5EF4-FFF2-40B4-BE49-F238E27FC236}">
                      <a16:creationId xmlns:a16="http://schemas.microsoft.com/office/drawing/2014/main" id="{53BA6F4F-D97F-8B43-8131-95C2E867BE8B}"/>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 name="Freeform 152">
                  <a:extLst>
                    <a:ext uri="{FF2B5EF4-FFF2-40B4-BE49-F238E27FC236}">
                      <a16:creationId xmlns:a16="http://schemas.microsoft.com/office/drawing/2014/main" id="{62365BCF-10E6-0C46-B460-0200809E6942}"/>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 name="Freeform 153">
                  <a:extLst>
                    <a:ext uri="{FF2B5EF4-FFF2-40B4-BE49-F238E27FC236}">
                      <a16:creationId xmlns:a16="http://schemas.microsoft.com/office/drawing/2014/main" id="{D8CB2A9B-FE5C-914E-B84F-A2756C4B32A5}"/>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 name="Freeform 154">
                  <a:extLst>
                    <a:ext uri="{FF2B5EF4-FFF2-40B4-BE49-F238E27FC236}">
                      <a16:creationId xmlns:a16="http://schemas.microsoft.com/office/drawing/2014/main" id="{0A1CDBA0-0ED2-1A45-B64B-6F227125B806}"/>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 name="Freeform 155">
                  <a:extLst>
                    <a:ext uri="{FF2B5EF4-FFF2-40B4-BE49-F238E27FC236}">
                      <a16:creationId xmlns:a16="http://schemas.microsoft.com/office/drawing/2014/main" id="{F3BED92F-3E71-A540-9625-DBB35926CC49}"/>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 name="Freeform 156">
                  <a:extLst>
                    <a:ext uri="{FF2B5EF4-FFF2-40B4-BE49-F238E27FC236}">
                      <a16:creationId xmlns:a16="http://schemas.microsoft.com/office/drawing/2014/main" id="{6AE01FEA-D0A4-654C-9069-1D06E7E3F956}"/>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 name="Freeform 159">
                  <a:extLst>
                    <a:ext uri="{FF2B5EF4-FFF2-40B4-BE49-F238E27FC236}">
                      <a16:creationId xmlns:a16="http://schemas.microsoft.com/office/drawing/2014/main" id="{F1BC65C4-2A14-AF4E-9A9A-5451851418A6}"/>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 name="Freeform 160">
                  <a:extLst>
                    <a:ext uri="{FF2B5EF4-FFF2-40B4-BE49-F238E27FC236}">
                      <a16:creationId xmlns:a16="http://schemas.microsoft.com/office/drawing/2014/main" id="{0492512B-7D51-A34B-BD01-6FBA4529CE5B}"/>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 name="Freeform 162">
                  <a:extLst>
                    <a:ext uri="{FF2B5EF4-FFF2-40B4-BE49-F238E27FC236}">
                      <a16:creationId xmlns:a16="http://schemas.microsoft.com/office/drawing/2014/main" id="{A7550406-9F57-324A-9E6A-B2CA1339C6CC}"/>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 name="Freeform 163">
                  <a:extLst>
                    <a:ext uri="{FF2B5EF4-FFF2-40B4-BE49-F238E27FC236}">
                      <a16:creationId xmlns:a16="http://schemas.microsoft.com/office/drawing/2014/main" id="{F154A5EE-9A88-004D-AECA-C14FE02EE22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 name="Freeform 164">
                  <a:extLst>
                    <a:ext uri="{FF2B5EF4-FFF2-40B4-BE49-F238E27FC236}">
                      <a16:creationId xmlns:a16="http://schemas.microsoft.com/office/drawing/2014/main" id="{5627CA0B-10AE-F147-96E6-1D063DE6B07D}"/>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 name="Freeform 165">
                  <a:extLst>
                    <a:ext uri="{FF2B5EF4-FFF2-40B4-BE49-F238E27FC236}">
                      <a16:creationId xmlns:a16="http://schemas.microsoft.com/office/drawing/2014/main" id="{257369C0-0A28-A641-B59F-7C84EA756986}"/>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 name="Freeform 166">
                  <a:extLst>
                    <a:ext uri="{FF2B5EF4-FFF2-40B4-BE49-F238E27FC236}">
                      <a16:creationId xmlns:a16="http://schemas.microsoft.com/office/drawing/2014/main" id="{DC79A454-D155-AD44-B8A0-A9E7E35B388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 name="Freeform 162">
                  <a:extLst>
                    <a:ext uri="{FF2B5EF4-FFF2-40B4-BE49-F238E27FC236}">
                      <a16:creationId xmlns:a16="http://schemas.microsoft.com/office/drawing/2014/main" id="{31578245-61E7-334E-A352-86E0BA3891A3}"/>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0" name="Group 9">
              <a:extLst>
                <a:ext uri="{FF2B5EF4-FFF2-40B4-BE49-F238E27FC236}">
                  <a16:creationId xmlns:a16="http://schemas.microsoft.com/office/drawing/2014/main" id="{1BDD671A-8868-F841-AAB4-96BD90971DE6}"/>
                </a:ext>
              </a:extLst>
            </p:cNvPr>
            <p:cNvGrpSpPr/>
            <p:nvPr/>
          </p:nvGrpSpPr>
          <p:grpSpPr>
            <a:xfrm>
              <a:off x="2879383" y="1712491"/>
              <a:ext cx="653765" cy="525663"/>
              <a:chOff x="596318" y="1276101"/>
              <a:chExt cx="653765" cy="525663"/>
            </a:xfrm>
          </p:grpSpPr>
          <p:grpSp>
            <p:nvGrpSpPr>
              <p:cNvPr id="12" name="Group 11">
                <a:extLst>
                  <a:ext uri="{FF2B5EF4-FFF2-40B4-BE49-F238E27FC236}">
                    <a16:creationId xmlns:a16="http://schemas.microsoft.com/office/drawing/2014/main" id="{183FAAA8-FD5E-8D4A-A9B0-D708CFA3B746}"/>
                  </a:ext>
                </a:extLst>
              </p:cNvPr>
              <p:cNvGrpSpPr/>
              <p:nvPr/>
            </p:nvGrpSpPr>
            <p:grpSpPr>
              <a:xfrm>
                <a:off x="596318" y="1276101"/>
                <a:ext cx="653765" cy="525663"/>
                <a:chOff x="512403" y="2005281"/>
                <a:chExt cx="2342558" cy="1883543"/>
              </a:xfrm>
              <a:solidFill>
                <a:schemeClr val="bg2"/>
              </a:solidFill>
            </p:grpSpPr>
            <p:sp>
              <p:nvSpPr>
                <p:cNvPr id="29" name="Freeform 5">
                  <a:extLst>
                    <a:ext uri="{FF2B5EF4-FFF2-40B4-BE49-F238E27FC236}">
                      <a16:creationId xmlns:a16="http://schemas.microsoft.com/office/drawing/2014/main" id="{9F8AFE9A-57EF-584F-9D40-79D2D3E37473}"/>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0" name="Freeform 6">
                  <a:extLst>
                    <a:ext uri="{FF2B5EF4-FFF2-40B4-BE49-F238E27FC236}">
                      <a16:creationId xmlns:a16="http://schemas.microsoft.com/office/drawing/2014/main" id="{DD366FC4-1FC2-2948-9425-1E5D4D723205}"/>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3" name="Group 12">
                <a:extLst>
                  <a:ext uri="{FF2B5EF4-FFF2-40B4-BE49-F238E27FC236}">
                    <a16:creationId xmlns:a16="http://schemas.microsoft.com/office/drawing/2014/main" id="{91CD836A-E16E-DE4B-84FF-801633FCB93F}"/>
                  </a:ext>
                </a:extLst>
              </p:cNvPr>
              <p:cNvGrpSpPr/>
              <p:nvPr/>
            </p:nvGrpSpPr>
            <p:grpSpPr>
              <a:xfrm>
                <a:off x="718517" y="1349429"/>
                <a:ext cx="409367" cy="259737"/>
                <a:chOff x="7308949" y="409018"/>
                <a:chExt cx="540832" cy="343149"/>
              </a:xfrm>
            </p:grpSpPr>
            <p:sp>
              <p:nvSpPr>
                <p:cNvPr id="14" name="Freeform 151">
                  <a:extLst>
                    <a:ext uri="{FF2B5EF4-FFF2-40B4-BE49-F238E27FC236}">
                      <a16:creationId xmlns:a16="http://schemas.microsoft.com/office/drawing/2014/main" id="{BBBF8B50-DF40-2A48-B509-C9C1998DC6A5}"/>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 name="Freeform 150">
                  <a:extLst>
                    <a:ext uri="{FF2B5EF4-FFF2-40B4-BE49-F238E27FC236}">
                      <a16:creationId xmlns:a16="http://schemas.microsoft.com/office/drawing/2014/main" id="{D1706DCE-70C0-634A-99E1-964452201C85}"/>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 name="Freeform 152">
                  <a:extLst>
                    <a:ext uri="{FF2B5EF4-FFF2-40B4-BE49-F238E27FC236}">
                      <a16:creationId xmlns:a16="http://schemas.microsoft.com/office/drawing/2014/main" id="{1484BCAB-80ED-D74B-A122-4DA40E60A62D}"/>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7" name="Freeform 153">
                  <a:extLst>
                    <a:ext uri="{FF2B5EF4-FFF2-40B4-BE49-F238E27FC236}">
                      <a16:creationId xmlns:a16="http://schemas.microsoft.com/office/drawing/2014/main" id="{6004800D-A91F-A049-8747-52201742CED9}"/>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 name="Freeform 154">
                  <a:extLst>
                    <a:ext uri="{FF2B5EF4-FFF2-40B4-BE49-F238E27FC236}">
                      <a16:creationId xmlns:a16="http://schemas.microsoft.com/office/drawing/2014/main" id="{190DC774-4696-444B-9BD4-53CFC578558B}"/>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 name="Freeform 155">
                  <a:extLst>
                    <a:ext uri="{FF2B5EF4-FFF2-40B4-BE49-F238E27FC236}">
                      <a16:creationId xmlns:a16="http://schemas.microsoft.com/office/drawing/2014/main" id="{6058EE0E-5461-F241-BB2B-B260174110CF}"/>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 name="Freeform 156">
                  <a:extLst>
                    <a:ext uri="{FF2B5EF4-FFF2-40B4-BE49-F238E27FC236}">
                      <a16:creationId xmlns:a16="http://schemas.microsoft.com/office/drawing/2014/main" id="{E3902791-1387-D941-9F96-7F53D8309FBC}"/>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 name="Freeform 159">
                  <a:extLst>
                    <a:ext uri="{FF2B5EF4-FFF2-40B4-BE49-F238E27FC236}">
                      <a16:creationId xmlns:a16="http://schemas.microsoft.com/office/drawing/2014/main" id="{744DD1D0-E1EE-B047-A064-3C1B855F54CB}"/>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 name="Freeform 160">
                  <a:extLst>
                    <a:ext uri="{FF2B5EF4-FFF2-40B4-BE49-F238E27FC236}">
                      <a16:creationId xmlns:a16="http://schemas.microsoft.com/office/drawing/2014/main" id="{5B7E8410-C5F2-0D43-9382-BFF5273B08FD}"/>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 name="Freeform 162">
                  <a:extLst>
                    <a:ext uri="{FF2B5EF4-FFF2-40B4-BE49-F238E27FC236}">
                      <a16:creationId xmlns:a16="http://schemas.microsoft.com/office/drawing/2014/main" id="{2A0A8027-65EB-8F49-AD64-A3F9FF6E4614}"/>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 name="Freeform 163">
                  <a:extLst>
                    <a:ext uri="{FF2B5EF4-FFF2-40B4-BE49-F238E27FC236}">
                      <a16:creationId xmlns:a16="http://schemas.microsoft.com/office/drawing/2014/main" id="{158F5D07-670C-824B-83E1-5C6CAFEA93F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5" name="Freeform 164">
                  <a:extLst>
                    <a:ext uri="{FF2B5EF4-FFF2-40B4-BE49-F238E27FC236}">
                      <a16:creationId xmlns:a16="http://schemas.microsoft.com/office/drawing/2014/main" id="{C44530A9-32D8-0A40-A5AA-5FF1C093BAA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 name="Freeform 165">
                  <a:extLst>
                    <a:ext uri="{FF2B5EF4-FFF2-40B4-BE49-F238E27FC236}">
                      <a16:creationId xmlns:a16="http://schemas.microsoft.com/office/drawing/2014/main" id="{D18A130A-310A-4C47-810B-E790AE576706}"/>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 name="Freeform 166">
                  <a:extLst>
                    <a:ext uri="{FF2B5EF4-FFF2-40B4-BE49-F238E27FC236}">
                      <a16:creationId xmlns:a16="http://schemas.microsoft.com/office/drawing/2014/main" id="{57B3303D-1141-FA41-9A75-B281752C04A4}"/>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 name="Freeform 162">
                  <a:extLst>
                    <a:ext uri="{FF2B5EF4-FFF2-40B4-BE49-F238E27FC236}">
                      <a16:creationId xmlns:a16="http://schemas.microsoft.com/office/drawing/2014/main" id="{6B6247A5-A390-FB4F-B7AC-FE80C6AB74E3}"/>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11" name="Rectangle 10">
              <a:extLst>
                <a:ext uri="{FF2B5EF4-FFF2-40B4-BE49-F238E27FC236}">
                  <a16:creationId xmlns:a16="http://schemas.microsoft.com/office/drawing/2014/main" id="{494E89E6-C968-C848-8FB1-6B2714BF8507}"/>
                </a:ext>
              </a:extLst>
            </p:cNvPr>
            <p:cNvSpPr/>
            <p:nvPr/>
          </p:nvSpPr>
          <p:spPr bwMode="auto">
            <a:xfrm>
              <a:off x="406400" y="1601475"/>
              <a:ext cx="3282488" cy="71287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C98F8B8D-052D-514B-9E1F-F15904B7C61B}"/>
              </a:ext>
            </a:extLst>
          </p:cNvPr>
          <p:cNvGrpSpPr/>
          <p:nvPr/>
        </p:nvGrpSpPr>
        <p:grpSpPr>
          <a:xfrm>
            <a:off x="398385" y="1763868"/>
            <a:ext cx="2051555" cy="445550"/>
            <a:chOff x="406400" y="2554813"/>
            <a:chExt cx="3282488" cy="712879"/>
          </a:xfrm>
        </p:grpSpPr>
        <p:grpSp>
          <p:nvGrpSpPr>
            <p:cNvPr id="89" name="Group 88">
              <a:extLst>
                <a:ext uri="{FF2B5EF4-FFF2-40B4-BE49-F238E27FC236}">
                  <a16:creationId xmlns:a16="http://schemas.microsoft.com/office/drawing/2014/main" id="{51CDE754-D7EA-9645-A483-B23DEA25560C}"/>
                </a:ext>
              </a:extLst>
            </p:cNvPr>
            <p:cNvGrpSpPr/>
            <p:nvPr/>
          </p:nvGrpSpPr>
          <p:grpSpPr>
            <a:xfrm>
              <a:off x="596318" y="2665829"/>
              <a:ext cx="653765" cy="525663"/>
              <a:chOff x="596318" y="1276101"/>
              <a:chExt cx="653765" cy="525663"/>
            </a:xfrm>
          </p:grpSpPr>
          <p:grpSp>
            <p:nvGrpSpPr>
              <p:cNvPr id="151" name="Group 150">
                <a:extLst>
                  <a:ext uri="{FF2B5EF4-FFF2-40B4-BE49-F238E27FC236}">
                    <a16:creationId xmlns:a16="http://schemas.microsoft.com/office/drawing/2014/main" id="{65BECFAF-2FDC-5B42-9C69-2AE699DEC40F}"/>
                  </a:ext>
                </a:extLst>
              </p:cNvPr>
              <p:cNvGrpSpPr/>
              <p:nvPr/>
            </p:nvGrpSpPr>
            <p:grpSpPr>
              <a:xfrm>
                <a:off x="596318" y="1276101"/>
                <a:ext cx="653765" cy="525663"/>
                <a:chOff x="512403" y="2005281"/>
                <a:chExt cx="2342558" cy="1883543"/>
              </a:xfrm>
              <a:solidFill>
                <a:schemeClr val="bg2"/>
              </a:solidFill>
            </p:grpSpPr>
            <p:sp>
              <p:nvSpPr>
                <p:cNvPr id="168" name="Freeform 5">
                  <a:extLst>
                    <a:ext uri="{FF2B5EF4-FFF2-40B4-BE49-F238E27FC236}">
                      <a16:creationId xmlns:a16="http://schemas.microsoft.com/office/drawing/2014/main" id="{17836F0A-8335-FA4C-9AB8-0E3C6218C6CB}"/>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69" name="Freeform 6">
                  <a:extLst>
                    <a:ext uri="{FF2B5EF4-FFF2-40B4-BE49-F238E27FC236}">
                      <a16:creationId xmlns:a16="http://schemas.microsoft.com/office/drawing/2014/main" id="{4AD0389A-20A5-4C49-BE4A-2140B632B77A}"/>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52" name="Group 151">
                <a:extLst>
                  <a:ext uri="{FF2B5EF4-FFF2-40B4-BE49-F238E27FC236}">
                    <a16:creationId xmlns:a16="http://schemas.microsoft.com/office/drawing/2014/main" id="{0A5E138B-1FF9-EF40-AF8F-DFB7B3288332}"/>
                  </a:ext>
                </a:extLst>
              </p:cNvPr>
              <p:cNvGrpSpPr/>
              <p:nvPr/>
            </p:nvGrpSpPr>
            <p:grpSpPr>
              <a:xfrm>
                <a:off x="718517" y="1349429"/>
                <a:ext cx="409367" cy="259737"/>
                <a:chOff x="7308949" y="409018"/>
                <a:chExt cx="540832" cy="343149"/>
              </a:xfrm>
            </p:grpSpPr>
            <p:sp>
              <p:nvSpPr>
                <p:cNvPr id="153" name="Freeform 151">
                  <a:extLst>
                    <a:ext uri="{FF2B5EF4-FFF2-40B4-BE49-F238E27FC236}">
                      <a16:creationId xmlns:a16="http://schemas.microsoft.com/office/drawing/2014/main" id="{F6322C38-11DF-6D4F-87BE-B89254166D84}"/>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4" name="Freeform 150">
                  <a:extLst>
                    <a:ext uri="{FF2B5EF4-FFF2-40B4-BE49-F238E27FC236}">
                      <a16:creationId xmlns:a16="http://schemas.microsoft.com/office/drawing/2014/main" id="{D315C4CC-9E94-A249-B609-6AC027CAE4C3}"/>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5" name="Freeform 152">
                  <a:extLst>
                    <a:ext uri="{FF2B5EF4-FFF2-40B4-BE49-F238E27FC236}">
                      <a16:creationId xmlns:a16="http://schemas.microsoft.com/office/drawing/2014/main" id="{6B45A297-977E-224C-96E4-B6F37EABA1CD}"/>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6" name="Freeform 153">
                  <a:extLst>
                    <a:ext uri="{FF2B5EF4-FFF2-40B4-BE49-F238E27FC236}">
                      <a16:creationId xmlns:a16="http://schemas.microsoft.com/office/drawing/2014/main" id="{00A937C1-A9E7-9740-B49F-B5C4D42B7DE2}"/>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7" name="Freeform 154">
                  <a:extLst>
                    <a:ext uri="{FF2B5EF4-FFF2-40B4-BE49-F238E27FC236}">
                      <a16:creationId xmlns:a16="http://schemas.microsoft.com/office/drawing/2014/main" id="{D2591CA0-2DC6-5C42-918F-9C3F02A9124A}"/>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8" name="Freeform 155">
                  <a:extLst>
                    <a:ext uri="{FF2B5EF4-FFF2-40B4-BE49-F238E27FC236}">
                      <a16:creationId xmlns:a16="http://schemas.microsoft.com/office/drawing/2014/main" id="{03301EE2-B734-764B-9A19-27E32695835B}"/>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9" name="Freeform 156">
                  <a:extLst>
                    <a:ext uri="{FF2B5EF4-FFF2-40B4-BE49-F238E27FC236}">
                      <a16:creationId xmlns:a16="http://schemas.microsoft.com/office/drawing/2014/main" id="{84645973-DCB4-454F-8609-BC240F403AB8}"/>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0" name="Freeform 159">
                  <a:extLst>
                    <a:ext uri="{FF2B5EF4-FFF2-40B4-BE49-F238E27FC236}">
                      <a16:creationId xmlns:a16="http://schemas.microsoft.com/office/drawing/2014/main" id="{C8C8F1DB-7BAA-8B40-B548-2927F469AC51}"/>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1" name="Freeform 160">
                  <a:extLst>
                    <a:ext uri="{FF2B5EF4-FFF2-40B4-BE49-F238E27FC236}">
                      <a16:creationId xmlns:a16="http://schemas.microsoft.com/office/drawing/2014/main" id="{7984FC72-2A3C-5147-A85F-AE46ADDCE828}"/>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2" name="Freeform 161">
                  <a:extLst>
                    <a:ext uri="{FF2B5EF4-FFF2-40B4-BE49-F238E27FC236}">
                      <a16:creationId xmlns:a16="http://schemas.microsoft.com/office/drawing/2014/main" id="{C37315FE-6F48-B14F-BE10-BD095D9D85B7}"/>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3" name="Freeform 162">
                  <a:extLst>
                    <a:ext uri="{FF2B5EF4-FFF2-40B4-BE49-F238E27FC236}">
                      <a16:creationId xmlns:a16="http://schemas.microsoft.com/office/drawing/2014/main" id="{82EB7063-FA8B-F54E-BB36-C38C85C4E5C7}"/>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4" name="Freeform 163">
                  <a:extLst>
                    <a:ext uri="{FF2B5EF4-FFF2-40B4-BE49-F238E27FC236}">
                      <a16:creationId xmlns:a16="http://schemas.microsoft.com/office/drawing/2014/main" id="{44CCB6AF-B849-224B-9F9B-07C4E01987A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5" name="Freeform 164">
                  <a:extLst>
                    <a:ext uri="{FF2B5EF4-FFF2-40B4-BE49-F238E27FC236}">
                      <a16:creationId xmlns:a16="http://schemas.microsoft.com/office/drawing/2014/main" id="{DA5226E4-9A39-824C-8372-F61CB7749706}"/>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6" name="Freeform 165">
                  <a:extLst>
                    <a:ext uri="{FF2B5EF4-FFF2-40B4-BE49-F238E27FC236}">
                      <a16:creationId xmlns:a16="http://schemas.microsoft.com/office/drawing/2014/main" id="{BF302CE9-4403-A04D-B2F1-968CD12EB76B}"/>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7" name="Freeform 162">
                  <a:extLst>
                    <a:ext uri="{FF2B5EF4-FFF2-40B4-BE49-F238E27FC236}">
                      <a16:creationId xmlns:a16="http://schemas.microsoft.com/office/drawing/2014/main" id="{74EAD740-BA07-9142-B631-DDB8625D7AE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0" name="Group 89">
              <a:extLst>
                <a:ext uri="{FF2B5EF4-FFF2-40B4-BE49-F238E27FC236}">
                  <a16:creationId xmlns:a16="http://schemas.microsoft.com/office/drawing/2014/main" id="{7493E917-27CE-0A44-B27F-8F6B79593F73}"/>
                </a:ext>
              </a:extLst>
            </p:cNvPr>
            <p:cNvGrpSpPr/>
            <p:nvPr/>
          </p:nvGrpSpPr>
          <p:grpSpPr>
            <a:xfrm>
              <a:off x="1357340" y="2665829"/>
              <a:ext cx="653765" cy="525663"/>
              <a:chOff x="596318" y="1276101"/>
              <a:chExt cx="653765" cy="525663"/>
            </a:xfrm>
          </p:grpSpPr>
          <p:grpSp>
            <p:nvGrpSpPr>
              <p:cNvPr id="132" name="Group 131">
                <a:extLst>
                  <a:ext uri="{FF2B5EF4-FFF2-40B4-BE49-F238E27FC236}">
                    <a16:creationId xmlns:a16="http://schemas.microsoft.com/office/drawing/2014/main" id="{ADC5A236-4EA3-A043-966A-0B5351C10302}"/>
                  </a:ext>
                </a:extLst>
              </p:cNvPr>
              <p:cNvGrpSpPr/>
              <p:nvPr/>
            </p:nvGrpSpPr>
            <p:grpSpPr>
              <a:xfrm>
                <a:off x="596318" y="1276101"/>
                <a:ext cx="653765" cy="525663"/>
                <a:chOff x="512403" y="2005281"/>
                <a:chExt cx="2342558" cy="1883543"/>
              </a:xfrm>
              <a:solidFill>
                <a:schemeClr val="bg2"/>
              </a:solidFill>
            </p:grpSpPr>
            <p:sp>
              <p:nvSpPr>
                <p:cNvPr id="149" name="Freeform 5">
                  <a:extLst>
                    <a:ext uri="{FF2B5EF4-FFF2-40B4-BE49-F238E27FC236}">
                      <a16:creationId xmlns:a16="http://schemas.microsoft.com/office/drawing/2014/main" id="{CA39DAAA-8085-7240-9CF8-B9BFDDB7CDF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50" name="Freeform 6">
                  <a:extLst>
                    <a:ext uri="{FF2B5EF4-FFF2-40B4-BE49-F238E27FC236}">
                      <a16:creationId xmlns:a16="http://schemas.microsoft.com/office/drawing/2014/main" id="{EBBD39DF-2848-504D-BE16-D4409E1A772B}"/>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33" name="Group 132">
                <a:extLst>
                  <a:ext uri="{FF2B5EF4-FFF2-40B4-BE49-F238E27FC236}">
                    <a16:creationId xmlns:a16="http://schemas.microsoft.com/office/drawing/2014/main" id="{3D17E76D-997E-C54C-9B22-890A3A6ABCB8}"/>
                  </a:ext>
                </a:extLst>
              </p:cNvPr>
              <p:cNvGrpSpPr/>
              <p:nvPr/>
            </p:nvGrpSpPr>
            <p:grpSpPr>
              <a:xfrm>
                <a:off x="718517" y="1349429"/>
                <a:ext cx="409367" cy="259737"/>
                <a:chOff x="7308949" y="409018"/>
                <a:chExt cx="540832" cy="343149"/>
              </a:xfrm>
            </p:grpSpPr>
            <p:sp>
              <p:nvSpPr>
                <p:cNvPr id="134" name="Freeform 151">
                  <a:extLst>
                    <a:ext uri="{FF2B5EF4-FFF2-40B4-BE49-F238E27FC236}">
                      <a16:creationId xmlns:a16="http://schemas.microsoft.com/office/drawing/2014/main" id="{4E34E9A6-372F-1F4A-8963-F64195B3C808}"/>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5" name="Freeform 150">
                  <a:extLst>
                    <a:ext uri="{FF2B5EF4-FFF2-40B4-BE49-F238E27FC236}">
                      <a16:creationId xmlns:a16="http://schemas.microsoft.com/office/drawing/2014/main" id="{352C5063-30AA-574F-9DA5-1E06414838E3}"/>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6" name="Freeform 152">
                  <a:extLst>
                    <a:ext uri="{FF2B5EF4-FFF2-40B4-BE49-F238E27FC236}">
                      <a16:creationId xmlns:a16="http://schemas.microsoft.com/office/drawing/2014/main" id="{5787107B-FD62-E249-86B5-2CC0DF89C17A}"/>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7" name="Freeform 153">
                  <a:extLst>
                    <a:ext uri="{FF2B5EF4-FFF2-40B4-BE49-F238E27FC236}">
                      <a16:creationId xmlns:a16="http://schemas.microsoft.com/office/drawing/2014/main" id="{F48ADE2D-C689-E54D-A8E4-F4EE3368041B}"/>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8" name="Freeform 154">
                  <a:extLst>
                    <a:ext uri="{FF2B5EF4-FFF2-40B4-BE49-F238E27FC236}">
                      <a16:creationId xmlns:a16="http://schemas.microsoft.com/office/drawing/2014/main" id="{485F91F2-29BE-9C45-B2A1-66C4E1EE1958}"/>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9" name="Freeform 155">
                  <a:extLst>
                    <a:ext uri="{FF2B5EF4-FFF2-40B4-BE49-F238E27FC236}">
                      <a16:creationId xmlns:a16="http://schemas.microsoft.com/office/drawing/2014/main" id="{7E1EC9A2-132A-D342-B718-1620AA052F45}"/>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0" name="Freeform 156">
                  <a:extLst>
                    <a:ext uri="{FF2B5EF4-FFF2-40B4-BE49-F238E27FC236}">
                      <a16:creationId xmlns:a16="http://schemas.microsoft.com/office/drawing/2014/main" id="{84CECF20-0D72-7046-8C0F-99D597C20B72}"/>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1" name="Freeform 159">
                  <a:extLst>
                    <a:ext uri="{FF2B5EF4-FFF2-40B4-BE49-F238E27FC236}">
                      <a16:creationId xmlns:a16="http://schemas.microsoft.com/office/drawing/2014/main" id="{8A57F783-E555-2141-B78B-097EBC6C9FA0}"/>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2" name="Freeform 160">
                  <a:extLst>
                    <a:ext uri="{FF2B5EF4-FFF2-40B4-BE49-F238E27FC236}">
                      <a16:creationId xmlns:a16="http://schemas.microsoft.com/office/drawing/2014/main" id="{F6513FD7-7C46-F247-986C-B75C3AB43EF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3" name="Freeform 162">
                  <a:extLst>
                    <a:ext uri="{FF2B5EF4-FFF2-40B4-BE49-F238E27FC236}">
                      <a16:creationId xmlns:a16="http://schemas.microsoft.com/office/drawing/2014/main" id="{65749AA4-99DA-EA42-A9FC-2567B63AC759}"/>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4" name="Freeform 163">
                  <a:extLst>
                    <a:ext uri="{FF2B5EF4-FFF2-40B4-BE49-F238E27FC236}">
                      <a16:creationId xmlns:a16="http://schemas.microsoft.com/office/drawing/2014/main" id="{C1F543E3-A87F-9749-ABE1-B553ADD252EF}"/>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5" name="Freeform 164">
                  <a:extLst>
                    <a:ext uri="{FF2B5EF4-FFF2-40B4-BE49-F238E27FC236}">
                      <a16:creationId xmlns:a16="http://schemas.microsoft.com/office/drawing/2014/main" id="{FC494532-BC5A-FA47-B1A3-045AC7A4183E}"/>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6" name="Freeform 165">
                  <a:extLst>
                    <a:ext uri="{FF2B5EF4-FFF2-40B4-BE49-F238E27FC236}">
                      <a16:creationId xmlns:a16="http://schemas.microsoft.com/office/drawing/2014/main" id="{3DD65BF2-77B9-3241-998B-96786C63DA95}"/>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7" name="Freeform 166">
                  <a:extLst>
                    <a:ext uri="{FF2B5EF4-FFF2-40B4-BE49-F238E27FC236}">
                      <a16:creationId xmlns:a16="http://schemas.microsoft.com/office/drawing/2014/main" id="{93DF03CE-9B87-614B-9AF5-7C6148B23BF2}"/>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8" name="Freeform 162">
                  <a:extLst>
                    <a:ext uri="{FF2B5EF4-FFF2-40B4-BE49-F238E27FC236}">
                      <a16:creationId xmlns:a16="http://schemas.microsoft.com/office/drawing/2014/main" id="{E898DD32-DD77-E246-B65C-EEAEF5420041}"/>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1" name="Group 90">
              <a:extLst>
                <a:ext uri="{FF2B5EF4-FFF2-40B4-BE49-F238E27FC236}">
                  <a16:creationId xmlns:a16="http://schemas.microsoft.com/office/drawing/2014/main" id="{BA42C2B6-DEFD-714A-9B51-F6648D8B1C22}"/>
                </a:ext>
              </a:extLst>
            </p:cNvPr>
            <p:cNvGrpSpPr/>
            <p:nvPr/>
          </p:nvGrpSpPr>
          <p:grpSpPr>
            <a:xfrm>
              <a:off x="2118362" y="2665829"/>
              <a:ext cx="653765" cy="525663"/>
              <a:chOff x="596318" y="1276101"/>
              <a:chExt cx="653765" cy="525663"/>
            </a:xfrm>
          </p:grpSpPr>
          <p:grpSp>
            <p:nvGrpSpPr>
              <p:cNvPr id="113" name="Group 112">
                <a:extLst>
                  <a:ext uri="{FF2B5EF4-FFF2-40B4-BE49-F238E27FC236}">
                    <a16:creationId xmlns:a16="http://schemas.microsoft.com/office/drawing/2014/main" id="{28BB7470-1DFE-8846-AB42-6031B29E21B6}"/>
                  </a:ext>
                </a:extLst>
              </p:cNvPr>
              <p:cNvGrpSpPr/>
              <p:nvPr/>
            </p:nvGrpSpPr>
            <p:grpSpPr>
              <a:xfrm>
                <a:off x="596318" y="1276101"/>
                <a:ext cx="653765" cy="525663"/>
                <a:chOff x="512403" y="2005281"/>
                <a:chExt cx="2342558" cy="1883543"/>
              </a:xfrm>
              <a:solidFill>
                <a:schemeClr val="bg2"/>
              </a:solidFill>
            </p:grpSpPr>
            <p:sp>
              <p:nvSpPr>
                <p:cNvPr id="130" name="Freeform 5">
                  <a:extLst>
                    <a:ext uri="{FF2B5EF4-FFF2-40B4-BE49-F238E27FC236}">
                      <a16:creationId xmlns:a16="http://schemas.microsoft.com/office/drawing/2014/main" id="{3B90E157-226E-2C49-81F8-4F2CDA3545CB}"/>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31" name="Freeform 6">
                  <a:extLst>
                    <a:ext uri="{FF2B5EF4-FFF2-40B4-BE49-F238E27FC236}">
                      <a16:creationId xmlns:a16="http://schemas.microsoft.com/office/drawing/2014/main" id="{CB4899EF-596B-BB4C-8B2E-1F4A8CB1D216}"/>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14" name="Group 113">
                <a:extLst>
                  <a:ext uri="{FF2B5EF4-FFF2-40B4-BE49-F238E27FC236}">
                    <a16:creationId xmlns:a16="http://schemas.microsoft.com/office/drawing/2014/main" id="{977E85D0-B8F1-324C-87D1-AE737E6F8BC3}"/>
                  </a:ext>
                </a:extLst>
              </p:cNvPr>
              <p:cNvGrpSpPr/>
              <p:nvPr/>
            </p:nvGrpSpPr>
            <p:grpSpPr>
              <a:xfrm>
                <a:off x="718517" y="1349429"/>
                <a:ext cx="409367" cy="259737"/>
                <a:chOff x="7308949" y="409018"/>
                <a:chExt cx="540832" cy="343149"/>
              </a:xfrm>
            </p:grpSpPr>
            <p:sp>
              <p:nvSpPr>
                <p:cNvPr id="115" name="Freeform 151">
                  <a:extLst>
                    <a:ext uri="{FF2B5EF4-FFF2-40B4-BE49-F238E27FC236}">
                      <a16:creationId xmlns:a16="http://schemas.microsoft.com/office/drawing/2014/main" id="{D5E46C1D-C65B-0C48-BEAF-D00EF39BB5DD}"/>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6" name="Freeform 150">
                  <a:extLst>
                    <a:ext uri="{FF2B5EF4-FFF2-40B4-BE49-F238E27FC236}">
                      <a16:creationId xmlns:a16="http://schemas.microsoft.com/office/drawing/2014/main" id="{759BFAED-2277-C84F-A490-3CD7D2FD4CC4}"/>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7" name="Freeform 152">
                  <a:extLst>
                    <a:ext uri="{FF2B5EF4-FFF2-40B4-BE49-F238E27FC236}">
                      <a16:creationId xmlns:a16="http://schemas.microsoft.com/office/drawing/2014/main" id="{02B9D4A7-27F7-7343-A655-80A38F96499E}"/>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8" name="Freeform 153">
                  <a:extLst>
                    <a:ext uri="{FF2B5EF4-FFF2-40B4-BE49-F238E27FC236}">
                      <a16:creationId xmlns:a16="http://schemas.microsoft.com/office/drawing/2014/main" id="{85248E35-3859-904B-9782-6416460EB9FA}"/>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9" name="Freeform 154">
                  <a:extLst>
                    <a:ext uri="{FF2B5EF4-FFF2-40B4-BE49-F238E27FC236}">
                      <a16:creationId xmlns:a16="http://schemas.microsoft.com/office/drawing/2014/main" id="{91C3FF2A-9DF4-FA45-AD77-ED553554797B}"/>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0" name="Freeform 155">
                  <a:extLst>
                    <a:ext uri="{FF2B5EF4-FFF2-40B4-BE49-F238E27FC236}">
                      <a16:creationId xmlns:a16="http://schemas.microsoft.com/office/drawing/2014/main" id="{593A1369-0FAD-5C46-B0E2-92902A26513E}"/>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1" name="Freeform 156">
                  <a:extLst>
                    <a:ext uri="{FF2B5EF4-FFF2-40B4-BE49-F238E27FC236}">
                      <a16:creationId xmlns:a16="http://schemas.microsoft.com/office/drawing/2014/main" id="{2276468A-2F20-514F-A322-DB9313E880A4}"/>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2" name="Freeform 159">
                  <a:extLst>
                    <a:ext uri="{FF2B5EF4-FFF2-40B4-BE49-F238E27FC236}">
                      <a16:creationId xmlns:a16="http://schemas.microsoft.com/office/drawing/2014/main" id="{4F464AB8-A7A4-5040-8A9A-844453606E22}"/>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3" name="Freeform 160">
                  <a:extLst>
                    <a:ext uri="{FF2B5EF4-FFF2-40B4-BE49-F238E27FC236}">
                      <a16:creationId xmlns:a16="http://schemas.microsoft.com/office/drawing/2014/main" id="{F52862CD-A407-AF41-A85D-EF90B03284CB}"/>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4" name="Freeform 162">
                  <a:extLst>
                    <a:ext uri="{FF2B5EF4-FFF2-40B4-BE49-F238E27FC236}">
                      <a16:creationId xmlns:a16="http://schemas.microsoft.com/office/drawing/2014/main" id="{985EAFB5-BA67-4A46-BA77-71F9FC71B206}"/>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5" name="Freeform 163">
                  <a:extLst>
                    <a:ext uri="{FF2B5EF4-FFF2-40B4-BE49-F238E27FC236}">
                      <a16:creationId xmlns:a16="http://schemas.microsoft.com/office/drawing/2014/main" id="{4E8FCD01-2B1D-5D4E-B41B-A0BDEB990BB7}"/>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6" name="Freeform 164">
                  <a:extLst>
                    <a:ext uri="{FF2B5EF4-FFF2-40B4-BE49-F238E27FC236}">
                      <a16:creationId xmlns:a16="http://schemas.microsoft.com/office/drawing/2014/main" id="{2F24348C-D3C2-3B4E-8297-5A1317E9A2AC}"/>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7" name="Freeform 165">
                  <a:extLst>
                    <a:ext uri="{FF2B5EF4-FFF2-40B4-BE49-F238E27FC236}">
                      <a16:creationId xmlns:a16="http://schemas.microsoft.com/office/drawing/2014/main" id="{9591D11D-8413-164D-A2F2-34AD28328978}"/>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8" name="Freeform 166">
                  <a:extLst>
                    <a:ext uri="{FF2B5EF4-FFF2-40B4-BE49-F238E27FC236}">
                      <a16:creationId xmlns:a16="http://schemas.microsoft.com/office/drawing/2014/main" id="{41857169-6766-9D4B-8AC1-67A46715DB8A}"/>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9" name="Freeform 162">
                  <a:extLst>
                    <a:ext uri="{FF2B5EF4-FFF2-40B4-BE49-F238E27FC236}">
                      <a16:creationId xmlns:a16="http://schemas.microsoft.com/office/drawing/2014/main" id="{0DBD9B3B-A912-7642-94A2-B1F2632D9FC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2" name="Group 91">
              <a:extLst>
                <a:ext uri="{FF2B5EF4-FFF2-40B4-BE49-F238E27FC236}">
                  <a16:creationId xmlns:a16="http://schemas.microsoft.com/office/drawing/2014/main" id="{140B2F81-FD93-7E4A-AA8B-977C208E1AE2}"/>
                </a:ext>
              </a:extLst>
            </p:cNvPr>
            <p:cNvGrpSpPr/>
            <p:nvPr/>
          </p:nvGrpSpPr>
          <p:grpSpPr>
            <a:xfrm>
              <a:off x="2879383" y="2665829"/>
              <a:ext cx="653765" cy="525663"/>
              <a:chOff x="596318" y="1276101"/>
              <a:chExt cx="653765" cy="525663"/>
            </a:xfrm>
          </p:grpSpPr>
          <p:grpSp>
            <p:nvGrpSpPr>
              <p:cNvPr id="94" name="Group 93">
                <a:extLst>
                  <a:ext uri="{FF2B5EF4-FFF2-40B4-BE49-F238E27FC236}">
                    <a16:creationId xmlns:a16="http://schemas.microsoft.com/office/drawing/2014/main" id="{F3502FBB-3867-004F-AC2B-21147CD1D69D}"/>
                  </a:ext>
                </a:extLst>
              </p:cNvPr>
              <p:cNvGrpSpPr/>
              <p:nvPr/>
            </p:nvGrpSpPr>
            <p:grpSpPr>
              <a:xfrm>
                <a:off x="596318" y="1276101"/>
                <a:ext cx="653765" cy="525663"/>
                <a:chOff x="512403" y="2005281"/>
                <a:chExt cx="2342558" cy="1883543"/>
              </a:xfrm>
              <a:solidFill>
                <a:schemeClr val="bg2"/>
              </a:solidFill>
            </p:grpSpPr>
            <p:sp>
              <p:nvSpPr>
                <p:cNvPr id="111" name="Freeform 5">
                  <a:extLst>
                    <a:ext uri="{FF2B5EF4-FFF2-40B4-BE49-F238E27FC236}">
                      <a16:creationId xmlns:a16="http://schemas.microsoft.com/office/drawing/2014/main" id="{0C4A35B7-3F2D-6E47-B640-9E636CD6F0BF}"/>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12" name="Freeform 6">
                  <a:extLst>
                    <a:ext uri="{FF2B5EF4-FFF2-40B4-BE49-F238E27FC236}">
                      <a16:creationId xmlns:a16="http://schemas.microsoft.com/office/drawing/2014/main" id="{29472A57-2A18-6345-80CC-59FF6951F7AA}"/>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95" name="Group 94">
                <a:extLst>
                  <a:ext uri="{FF2B5EF4-FFF2-40B4-BE49-F238E27FC236}">
                    <a16:creationId xmlns:a16="http://schemas.microsoft.com/office/drawing/2014/main" id="{95D7561B-CC83-7349-9D0E-22DB295E3EF1}"/>
                  </a:ext>
                </a:extLst>
              </p:cNvPr>
              <p:cNvGrpSpPr/>
              <p:nvPr/>
            </p:nvGrpSpPr>
            <p:grpSpPr>
              <a:xfrm>
                <a:off x="718517" y="1349429"/>
                <a:ext cx="409367" cy="259737"/>
                <a:chOff x="7308949" y="409018"/>
                <a:chExt cx="540832" cy="343149"/>
              </a:xfrm>
            </p:grpSpPr>
            <p:sp>
              <p:nvSpPr>
                <p:cNvPr id="96" name="Freeform 151">
                  <a:extLst>
                    <a:ext uri="{FF2B5EF4-FFF2-40B4-BE49-F238E27FC236}">
                      <a16:creationId xmlns:a16="http://schemas.microsoft.com/office/drawing/2014/main" id="{E9D5B577-130D-8043-94DA-D0F6BAFC42F6}"/>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7" name="Freeform 150">
                  <a:extLst>
                    <a:ext uri="{FF2B5EF4-FFF2-40B4-BE49-F238E27FC236}">
                      <a16:creationId xmlns:a16="http://schemas.microsoft.com/office/drawing/2014/main" id="{391B15F3-A19C-C54C-A0A3-27FAB0616D0A}"/>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8" name="Freeform 152">
                  <a:extLst>
                    <a:ext uri="{FF2B5EF4-FFF2-40B4-BE49-F238E27FC236}">
                      <a16:creationId xmlns:a16="http://schemas.microsoft.com/office/drawing/2014/main" id="{B289D49D-FF91-9141-8F72-EB4AE3A88F52}"/>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9" name="Freeform 153">
                  <a:extLst>
                    <a:ext uri="{FF2B5EF4-FFF2-40B4-BE49-F238E27FC236}">
                      <a16:creationId xmlns:a16="http://schemas.microsoft.com/office/drawing/2014/main" id="{E7CDCCC6-9BE8-8C4C-B103-9B96F62E955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0" name="Freeform 154">
                  <a:extLst>
                    <a:ext uri="{FF2B5EF4-FFF2-40B4-BE49-F238E27FC236}">
                      <a16:creationId xmlns:a16="http://schemas.microsoft.com/office/drawing/2014/main" id="{C09F05A3-16C3-414F-B409-C113588342F0}"/>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1" name="Freeform 155">
                  <a:extLst>
                    <a:ext uri="{FF2B5EF4-FFF2-40B4-BE49-F238E27FC236}">
                      <a16:creationId xmlns:a16="http://schemas.microsoft.com/office/drawing/2014/main" id="{C096C8DC-D8B8-9D4C-920A-41126FF8EBFB}"/>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2" name="Freeform 156">
                  <a:extLst>
                    <a:ext uri="{FF2B5EF4-FFF2-40B4-BE49-F238E27FC236}">
                      <a16:creationId xmlns:a16="http://schemas.microsoft.com/office/drawing/2014/main" id="{064D6449-347D-F34E-BE48-100A1F63E055}"/>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3" name="Freeform 159">
                  <a:extLst>
                    <a:ext uri="{FF2B5EF4-FFF2-40B4-BE49-F238E27FC236}">
                      <a16:creationId xmlns:a16="http://schemas.microsoft.com/office/drawing/2014/main" id="{13272D03-F8C0-084D-A94A-557512DACF53}"/>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4" name="Freeform 160">
                  <a:extLst>
                    <a:ext uri="{FF2B5EF4-FFF2-40B4-BE49-F238E27FC236}">
                      <a16:creationId xmlns:a16="http://schemas.microsoft.com/office/drawing/2014/main" id="{476056F6-A017-4347-A2E7-30FCF6B6CBB8}"/>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5" name="Freeform 162">
                  <a:extLst>
                    <a:ext uri="{FF2B5EF4-FFF2-40B4-BE49-F238E27FC236}">
                      <a16:creationId xmlns:a16="http://schemas.microsoft.com/office/drawing/2014/main" id="{E609B7CB-1F6F-3D4D-BBF8-D8C40E1B03F1}"/>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6" name="Freeform 163">
                  <a:extLst>
                    <a:ext uri="{FF2B5EF4-FFF2-40B4-BE49-F238E27FC236}">
                      <a16:creationId xmlns:a16="http://schemas.microsoft.com/office/drawing/2014/main" id="{C6FDF1B9-09BD-9B4C-8ED7-639FC3051CDD}"/>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7" name="Freeform 164">
                  <a:extLst>
                    <a:ext uri="{FF2B5EF4-FFF2-40B4-BE49-F238E27FC236}">
                      <a16:creationId xmlns:a16="http://schemas.microsoft.com/office/drawing/2014/main" id="{0C50102A-99A0-ED4F-AE7F-9C34CDECD2E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8" name="Freeform 165">
                  <a:extLst>
                    <a:ext uri="{FF2B5EF4-FFF2-40B4-BE49-F238E27FC236}">
                      <a16:creationId xmlns:a16="http://schemas.microsoft.com/office/drawing/2014/main" id="{E87CBED0-EB3C-7E45-9AAA-38956812BE0B}"/>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9" name="Freeform 166">
                  <a:extLst>
                    <a:ext uri="{FF2B5EF4-FFF2-40B4-BE49-F238E27FC236}">
                      <a16:creationId xmlns:a16="http://schemas.microsoft.com/office/drawing/2014/main" id="{DC32A9BA-2741-7D45-95C7-D2C6ABABE60E}"/>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0" name="Freeform 162">
                  <a:extLst>
                    <a:ext uri="{FF2B5EF4-FFF2-40B4-BE49-F238E27FC236}">
                      <a16:creationId xmlns:a16="http://schemas.microsoft.com/office/drawing/2014/main" id="{3EA21B33-4B41-7E49-85B9-46A49913021E}"/>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93" name="Rectangle 92">
              <a:extLst>
                <a:ext uri="{FF2B5EF4-FFF2-40B4-BE49-F238E27FC236}">
                  <a16:creationId xmlns:a16="http://schemas.microsoft.com/office/drawing/2014/main" id="{6A1EDCC8-0C0A-8044-92D4-F1D71BEA46FA}"/>
                </a:ext>
              </a:extLst>
            </p:cNvPr>
            <p:cNvSpPr/>
            <p:nvPr/>
          </p:nvSpPr>
          <p:spPr bwMode="auto">
            <a:xfrm>
              <a:off x="406400" y="2554813"/>
              <a:ext cx="3282488" cy="71287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CAA52FE9-D74D-6F46-8324-978BF7B25F70}"/>
              </a:ext>
            </a:extLst>
          </p:cNvPr>
          <p:cNvGrpSpPr/>
          <p:nvPr/>
        </p:nvGrpSpPr>
        <p:grpSpPr>
          <a:xfrm>
            <a:off x="398385" y="2351767"/>
            <a:ext cx="2051555" cy="445550"/>
            <a:chOff x="406400" y="3508151"/>
            <a:chExt cx="3282488" cy="712879"/>
          </a:xfrm>
        </p:grpSpPr>
        <p:grpSp>
          <p:nvGrpSpPr>
            <p:cNvPr id="171" name="Group 170">
              <a:extLst>
                <a:ext uri="{FF2B5EF4-FFF2-40B4-BE49-F238E27FC236}">
                  <a16:creationId xmlns:a16="http://schemas.microsoft.com/office/drawing/2014/main" id="{B4AE0753-2665-8449-A0DD-F34F45A69D0D}"/>
                </a:ext>
              </a:extLst>
            </p:cNvPr>
            <p:cNvGrpSpPr/>
            <p:nvPr/>
          </p:nvGrpSpPr>
          <p:grpSpPr>
            <a:xfrm>
              <a:off x="596318" y="3619167"/>
              <a:ext cx="653765" cy="525663"/>
              <a:chOff x="596318" y="1276101"/>
              <a:chExt cx="653765" cy="525663"/>
            </a:xfrm>
          </p:grpSpPr>
          <p:grpSp>
            <p:nvGrpSpPr>
              <p:cNvPr id="233" name="Group 232">
                <a:extLst>
                  <a:ext uri="{FF2B5EF4-FFF2-40B4-BE49-F238E27FC236}">
                    <a16:creationId xmlns:a16="http://schemas.microsoft.com/office/drawing/2014/main" id="{74699C26-7D9E-C046-A026-FF10E4C2AAE4}"/>
                  </a:ext>
                </a:extLst>
              </p:cNvPr>
              <p:cNvGrpSpPr/>
              <p:nvPr/>
            </p:nvGrpSpPr>
            <p:grpSpPr>
              <a:xfrm>
                <a:off x="596318" y="1276101"/>
                <a:ext cx="653765" cy="525663"/>
                <a:chOff x="512403" y="2005281"/>
                <a:chExt cx="2342558" cy="1883543"/>
              </a:xfrm>
              <a:solidFill>
                <a:schemeClr val="bg2"/>
              </a:solidFill>
            </p:grpSpPr>
            <p:sp>
              <p:nvSpPr>
                <p:cNvPr id="250" name="Freeform 5">
                  <a:extLst>
                    <a:ext uri="{FF2B5EF4-FFF2-40B4-BE49-F238E27FC236}">
                      <a16:creationId xmlns:a16="http://schemas.microsoft.com/office/drawing/2014/main" id="{ED5DA499-CA83-6E46-A22A-6094E24F86D1}"/>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51" name="Freeform 6">
                  <a:extLst>
                    <a:ext uri="{FF2B5EF4-FFF2-40B4-BE49-F238E27FC236}">
                      <a16:creationId xmlns:a16="http://schemas.microsoft.com/office/drawing/2014/main" id="{C6C3B98E-625D-824D-B643-1E3D2FAAA8E2}"/>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34" name="Group 233">
                <a:extLst>
                  <a:ext uri="{FF2B5EF4-FFF2-40B4-BE49-F238E27FC236}">
                    <a16:creationId xmlns:a16="http://schemas.microsoft.com/office/drawing/2014/main" id="{597A62F0-4126-6B4B-9F17-7F8B702FE55F}"/>
                  </a:ext>
                </a:extLst>
              </p:cNvPr>
              <p:cNvGrpSpPr/>
              <p:nvPr/>
            </p:nvGrpSpPr>
            <p:grpSpPr>
              <a:xfrm>
                <a:off x="718517" y="1349429"/>
                <a:ext cx="409367" cy="259737"/>
                <a:chOff x="7308949" y="409018"/>
                <a:chExt cx="540832" cy="343149"/>
              </a:xfrm>
            </p:grpSpPr>
            <p:sp>
              <p:nvSpPr>
                <p:cNvPr id="235" name="Freeform 151">
                  <a:extLst>
                    <a:ext uri="{FF2B5EF4-FFF2-40B4-BE49-F238E27FC236}">
                      <a16:creationId xmlns:a16="http://schemas.microsoft.com/office/drawing/2014/main" id="{35712605-C6B3-7443-8DC1-722EAE68C45B}"/>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6" name="Freeform 150">
                  <a:extLst>
                    <a:ext uri="{FF2B5EF4-FFF2-40B4-BE49-F238E27FC236}">
                      <a16:creationId xmlns:a16="http://schemas.microsoft.com/office/drawing/2014/main" id="{A75BA0C0-C45B-FA4E-8C14-9150BD446994}"/>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7" name="Freeform 152">
                  <a:extLst>
                    <a:ext uri="{FF2B5EF4-FFF2-40B4-BE49-F238E27FC236}">
                      <a16:creationId xmlns:a16="http://schemas.microsoft.com/office/drawing/2014/main" id="{F1DBAF43-4365-604F-ABC1-5730A0015BF8}"/>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8" name="Freeform 153">
                  <a:extLst>
                    <a:ext uri="{FF2B5EF4-FFF2-40B4-BE49-F238E27FC236}">
                      <a16:creationId xmlns:a16="http://schemas.microsoft.com/office/drawing/2014/main" id="{DC725276-E861-2240-B61E-28C874ACD892}"/>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9" name="Freeform 154">
                  <a:extLst>
                    <a:ext uri="{FF2B5EF4-FFF2-40B4-BE49-F238E27FC236}">
                      <a16:creationId xmlns:a16="http://schemas.microsoft.com/office/drawing/2014/main" id="{9EA1CC65-B937-6942-9D6D-3474DEBDF75B}"/>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0" name="Freeform 155">
                  <a:extLst>
                    <a:ext uri="{FF2B5EF4-FFF2-40B4-BE49-F238E27FC236}">
                      <a16:creationId xmlns:a16="http://schemas.microsoft.com/office/drawing/2014/main" id="{ADCE6E7F-B66A-C441-802C-735F2803E766}"/>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1" name="Freeform 156">
                  <a:extLst>
                    <a:ext uri="{FF2B5EF4-FFF2-40B4-BE49-F238E27FC236}">
                      <a16:creationId xmlns:a16="http://schemas.microsoft.com/office/drawing/2014/main" id="{EEA382E2-A6D6-5A4F-B886-B4564E8927BB}"/>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2" name="Freeform 159">
                  <a:extLst>
                    <a:ext uri="{FF2B5EF4-FFF2-40B4-BE49-F238E27FC236}">
                      <a16:creationId xmlns:a16="http://schemas.microsoft.com/office/drawing/2014/main" id="{B7ADBBB5-5B75-944D-A7DF-6AAD2D04A5CF}"/>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3" name="Freeform 160">
                  <a:extLst>
                    <a:ext uri="{FF2B5EF4-FFF2-40B4-BE49-F238E27FC236}">
                      <a16:creationId xmlns:a16="http://schemas.microsoft.com/office/drawing/2014/main" id="{16F52096-9EC5-BD45-97A0-6D27ECEA3BC5}"/>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4" name="Freeform 162">
                  <a:extLst>
                    <a:ext uri="{FF2B5EF4-FFF2-40B4-BE49-F238E27FC236}">
                      <a16:creationId xmlns:a16="http://schemas.microsoft.com/office/drawing/2014/main" id="{A37775BF-0BDB-2044-9217-5322323DDFD7}"/>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5" name="Freeform 163">
                  <a:extLst>
                    <a:ext uri="{FF2B5EF4-FFF2-40B4-BE49-F238E27FC236}">
                      <a16:creationId xmlns:a16="http://schemas.microsoft.com/office/drawing/2014/main" id="{3C4CDE9A-488B-6B45-AAC7-C73B9E756818}"/>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6" name="Freeform 164">
                  <a:extLst>
                    <a:ext uri="{FF2B5EF4-FFF2-40B4-BE49-F238E27FC236}">
                      <a16:creationId xmlns:a16="http://schemas.microsoft.com/office/drawing/2014/main" id="{A892035D-AEBC-E04E-91E0-0A891BB346B1}"/>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7" name="Freeform 165">
                  <a:extLst>
                    <a:ext uri="{FF2B5EF4-FFF2-40B4-BE49-F238E27FC236}">
                      <a16:creationId xmlns:a16="http://schemas.microsoft.com/office/drawing/2014/main" id="{55B28DD8-E8A3-3B42-9BF8-DACF933B200B}"/>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8" name="Freeform 166">
                  <a:extLst>
                    <a:ext uri="{FF2B5EF4-FFF2-40B4-BE49-F238E27FC236}">
                      <a16:creationId xmlns:a16="http://schemas.microsoft.com/office/drawing/2014/main" id="{6803FCF3-3C60-DB46-AB21-5840C903FFA7}"/>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9" name="Freeform 162">
                  <a:extLst>
                    <a:ext uri="{FF2B5EF4-FFF2-40B4-BE49-F238E27FC236}">
                      <a16:creationId xmlns:a16="http://schemas.microsoft.com/office/drawing/2014/main" id="{E79A118E-0277-E04B-93D6-5B5778BCF42E}"/>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72" name="Group 171">
              <a:extLst>
                <a:ext uri="{FF2B5EF4-FFF2-40B4-BE49-F238E27FC236}">
                  <a16:creationId xmlns:a16="http://schemas.microsoft.com/office/drawing/2014/main" id="{88359021-DE34-C143-B9B6-0FA45261F185}"/>
                </a:ext>
              </a:extLst>
            </p:cNvPr>
            <p:cNvGrpSpPr/>
            <p:nvPr/>
          </p:nvGrpSpPr>
          <p:grpSpPr>
            <a:xfrm>
              <a:off x="1357340" y="3619167"/>
              <a:ext cx="653765" cy="525663"/>
              <a:chOff x="596318" y="1276101"/>
              <a:chExt cx="653765" cy="525663"/>
            </a:xfrm>
          </p:grpSpPr>
          <p:grpSp>
            <p:nvGrpSpPr>
              <p:cNvPr id="214" name="Group 213">
                <a:extLst>
                  <a:ext uri="{FF2B5EF4-FFF2-40B4-BE49-F238E27FC236}">
                    <a16:creationId xmlns:a16="http://schemas.microsoft.com/office/drawing/2014/main" id="{7606AAE6-DA82-7542-8BE0-99E6A48CBC39}"/>
                  </a:ext>
                </a:extLst>
              </p:cNvPr>
              <p:cNvGrpSpPr/>
              <p:nvPr/>
            </p:nvGrpSpPr>
            <p:grpSpPr>
              <a:xfrm>
                <a:off x="596318" y="1276101"/>
                <a:ext cx="653765" cy="525663"/>
                <a:chOff x="512403" y="2005281"/>
                <a:chExt cx="2342558" cy="1883543"/>
              </a:xfrm>
              <a:solidFill>
                <a:schemeClr val="bg2"/>
              </a:solidFill>
            </p:grpSpPr>
            <p:sp>
              <p:nvSpPr>
                <p:cNvPr id="231" name="Freeform 5">
                  <a:extLst>
                    <a:ext uri="{FF2B5EF4-FFF2-40B4-BE49-F238E27FC236}">
                      <a16:creationId xmlns:a16="http://schemas.microsoft.com/office/drawing/2014/main" id="{C38F9F09-EACA-FE47-903A-F5FA965B7050}"/>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32" name="Freeform 6">
                  <a:extLst>
                    <a:ext uri="{FF2B5EF4-FFF2-40B4-BE49-F238E27FC236}">
                      <a16:creationId xmlns:a16="http://schemas.microsoft.com/office/drawing/2014/main" id="{BF7A33C5-150F-A341-B883-589C8DDF2670}"/>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15" name="Group 214">
                <a:extLst>
                  <a:ext uri="{FF2B5EF4-FFF2-40B4-BE49-F238E27FC236}">
                    <a16:creationId xmlns:a16="http://schemas.microsoft.com/office/drawing/2014/main" id="{5C2127BD-7199-CC42-AFF9-894562625286}"/>
                  </a:ext>
                </a:extLst>
              </p:cNvPr>
              <p:cNvGrpSpPr/>
              <p:nvPr/>
            </p:nvGrpSpPr>
            <p:grpSpPr>
              <a:xfrm>
                <a:off x="718517" y="1349429"/>
                <a:ext cx="409367" cy="259737"/>
                <a:chOff x="7308949" y="409018"/>
                <a:chExt cx="540832" cy="343149"/>
              </a:xfrm>
            </p:grpSpPr>
            <p:sp>
              <p:nvSpPr>
                <p:cNvPr id="216" name="Freeform 151">
                  <a:extLst>
                    <a:ext uri="{FF2B5EF4-FFF2-40B4-BE49-F238E27FC236}">
                      <a16:creationId xmlns:a16="http://schemas.microsoft.com/office/drawing/2014/main" id="{D6B77142-7F69-A642-BA5D-32EC97D986DC}"/>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7" name="Freeform 150">
                  <a:extLst>
                    <a:ext uri="{FF2B5EF4-FFF2-40B4-BE49-F238E27FC236}">
                      <a16:creationId xmlns:a16="http://schemas.microsoft.com/office/drawing/2014/main" id="{AD8918AD-E350-2146-A832-231C35C83CEC}"/>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8" name="Freeform 152">
                  <a:extLst>
                    <a:ext uri="{FF2B5EF4-FFF2-40B4-BE49-F238E27FC236}">
                      <a16:creationId xmlns:a16="http://schemas.microsoft.com/office/drawing/2014/main" id="{0D1E9F5B-8D83-684D-B6AC-AB89D591EF5D}"/>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9" name="Freeform 153">
                  <a:extLst>
                    <a:ext uri="{FF2B5EF4-FFF2-40B4-BE49-F238E27FC236}">
                      <a16:creationId xmlns:a16="http://schemas.microsoft.com/office/drawing/2014/main" id="{1FA8B1ED-95B3-2743-A442-65DA6F5A281B}"/>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0" name="Freeform 154">
                  <a:extLst>
                    <a:ext uri="{FF2B5EF4-FFF2-40B4-BE49-F238E27FC236}">
                      <a16:creationId xmlns:a16="http://schemas.microsoft.com/office/drawing/2014/main" id="{9B85951A-9354-7440-914D-7045C033C2EF}"/>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1" name="Freeform 155">
                  <a:extLst>
                    <a:ext uri="{FF2B5EF4-FFF2-40B4-BE49-F238E27FC236}">
                      <a16:creationId xmlns:a16="http://schemas.microsoft.com/office/drawing/2014/main" id="{20C6A297-F243-6B44-9E8E-9F5393108FD5}"/>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2" name="Freeform 156">
                  <a:extLst>
                    <a:ext uri="{FF2B5EF4-FFF2-40B4-BE49-F238E27FC236}">
                      <a16:creationId xmlns:a16="http://schemas.microsoft.com/office/drawing/2014/main" id="{EAC2DB8D-8FA3-8B47-9D21-7D5A41B26C4F}"/>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3" name="Freeform 159">
                  <a:extLst>
                    <a:ext uri="{FF2B5EF4-FFF2-40B4-BE49-F238E27FC236}">
                      <a16:creationId xmlns:a16="http://schemas.microsoft.com/office/drawing/2014/main" id="{BDF7323B-8EEB-B24B-84CB-7406A0FE18D8}"/>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4" name="Freeform 160">
                  <a:extLst>
                    <a:ext uri="{FF2B5EF4-FFF2-40B4-BE49-F238E27FC236}">
                      <a16:creationId xmlns:a16="http://schemas.microsoft.com/office/drawing/2014/main" id="{B9F18783-D9F4-C44F-B423-5C2399792EB6}"/>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5" name="Freeform 162">
                  <a:extLst>
                    <a:ext uri="{FF2B5EF4-FFF2-40B4-BE49-F238E27FC236}">
                      <a16:creationId xmlns:a16="http://schemas.microsoft.com/office/drawing/2014/main" id="{04EAF90F-F754-4E48-A572-F8C05FFE0DFB}"/>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6" name="Freeform 163">
                  <a:extLst>
                    <a:ext uri="{FF2B5EF4-FFF2-40B4-BE49-F238E27FC236}">
                      <a16:creationId xmlns:a16="http://schemas.microsoft.com/office/drawing/2014/main" id="{DE3A66B7-9F7A-D441-874A-2E8570535DA5}"/>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7" name="Freeform 164">
                  <a:extLst>
                    <a:ext uri="{FF2B5EF4-FFF2-40B4-BE49-F238E27FC236}">
                      <a16:creationId xmlns:a16="http://schemas.microsoft.com/office/drawing/2014/main" id="{EB81E41A-125A-F646-A8F3-D259CFF0D2BE}"/>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8" name="Freeform 165">
                  <a:extLst>
                    <a:ext uri="{FF2B5EF4-FFF2-40B4-BE49-F238E27FC236}">
                      <a16:creationId xmlns:a16="http://schemas.microsoft.com/office/drawing/2014/main" id="{FFDB507A-DF31-154A-B72F-447A6FFC8CA4}"/>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9" name="Freeform 166">
                  <a:extLst>
                    <a:ext uri="{FF2B5EF4-FFF2-40B4-BE49-F238E27FC236}">
                      <a16:creationId xmlns:a16="http://schemas.microsoft.com/office/drawing/2014/main" id="{F52974C2-7D97-D842-B528-0378465CD6A9}"/>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0" name="Freeform 162">
                  <a:extLst>
                    <a:ext uri="{FF2B5EF4-FFF2-40B4-BE49-F238E27FC236}">
                      <a16:creationId xmlns:a16="http://schemas.microsoft.com/office/drawing/2014/main" id="{703D9A17-03B5-F240-929E-50F53DD5336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73" name="Group 172">
              <a:extLst>
                <a:ext uri="{FF2B5EF4-FFF2-40B4-BE49-F238E27FC236}">
                  <a16:creationId xmlns:a16="http://schemas.microsoft.com/office/drawing/2014/main" id="{498F1757-636A-F143-B1CA-B974FFB2A194}"/>
                </a:ext>
              </a:extLst>
            </p:cNvPr>
            <p:cNvGrpSpPr/>
            <p:nvPr/>
          </p:nvGrpSpPr>
          <p:grpSpPr>
            <a:xfrm>
              <a:off x="2118362" y="3619167"/>
              <a:ext cx="653765" cy="525663"/>
              <a:chOff x="596318" y="1276101"/>
              <a:chExt cx="653765" cy="525663"/>
            </a:xfrm>
          </p:grpSpPr>
          <p:grpSp>
            <p:nvGrpSpPr>
              <p:cNvPr id="195" name="Group 194">
                <a:extLst>
                  <a:ext uri="{FF2B5EF4-FFF2-40B4-BE49-F238E27FC236}">
                    <a16:creationId xmlns:a16="http://schemas.microsoft.com/office/drawing/2014/main" id="{15C29BF4-8303-3143-9A2C-9686C6119C3F}"/>
                  </a:ext>
                </a:extLst>
              </p:cNvPr>
              <p:cNvGrpSpPr/>
              <p:nvPr/>
            </p:nvGrpSpPr>
            <p:grpSpPr>
              <a:xfrm>
                <a:off x="596318" y="1276101"/>
                <a:ext cx="653765" cy="525663"/>
                <a:chOff x="512403" y="2005281"/>
                <a:chExt cx="2342558" cy="1883543"/>
              </a:xfrm>
              <a:solidFill>
                <a:schemeClr val="bg2"/>
              </a:solidFill>
            </p:grpSpPr>
            <p:sp>
              <p:nvSpPr>
                <p:cNvPr id="212" name="Freeform 5">
                  <a:extLst>
                    <a:ext uri="{FF2B5EF4-FFF2-40B4-BE49-F238E27FC236}">
                      <a16:creationId xmlns:a16="http://schemas.microsoft.com/office/drawing/2014/main" id="{E103EF59-39D7-2A49-BA3D-A6FB492AB0C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13" name="Freeform 6">
                  <a:extLst>
                    <a:ext uri="{FF2B5EF4-FFF2-40B4-BE49-F238E27FC236}">
                      <a16:creationId xmlns:a16="http://schemas.microsoft.com/office/drawing/2014/main" id="{D34D6A58-C909-104B-B339-6784941F9526}"/>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96" name="Group 195">
                <a:extLst>
                  <a:ext uri="{FF2B5EF4-FFF2-40B4-BE49-F238E27FC236}">
                    <a16:creationId xmlns:a16="http://schemas.microsoft.com/office/drawing/2014/main" id="{919BF0C1-FDF4-6648-83EC-E4BB48B2C288}"/>
                  </a:ext>
                </a:extLst>
              </p:cNvPr>
              <p:cNvGrpSpPr/>
              <p:nvPr/>
            </p:nvGrpSpPr>
            <p:grpSpPr>
              <a:xfrm>
                <a:off x="718517" y="1349429"/>
                <a:ext cx="409367" cy="259737"/>
                <a:chOff x="7308949" y="409018"/>
                <a:chExt cx="540832" cy="343149"/>
              </a:xfrm>
            </p:grpSpPr>
            <p:sp>
              <p:nvSpPr>
                <p:cNvPr id="197" name="Freeform 151">
                  <a:extLst>
                    <a:ext uri="{FF2B5EF4-FFF2-40B4-BE49-F238E27FC236}">
                      <a16:creationId xmlns:a16="http://schemas.microsoft.com/office/drawing/2014/main" id="{7FD6B532-D3C2-3946-8C31-A28984997775}"/>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8" name="Freeform 150">
                  <a:extLst>
                    <a:ext uri="{FF2B5EF4-FFF2-40B4-BE49-F238E27FC236}">
                      <a16:creationId xmlns:a16="http://schemas.microsoft.com/office/drawing/2014/main" id="{E264F062-DA36-3641-AC95-DB2F8C22CAE5}"/>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9" name="Freeform 152">
                  <a:extLst>
                    <a:ext uri="{FF2B5EF4-FFF2-40B4-BE49-F238E27FC236}">
                      <a16:creationId xmlns:a16="http://schemas.microsoft.com/office/drawing/2014/main" id="{ADDE282F-311E-B74F-AA64-62830326B671}"/>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0" name="Freeform 153">
                  <a:extLst>
                    <a:ext uri="{FF2B5EF4-FFF2-40B4-BE49-F238E27FC236}">
                      <a16:creationId xmlns:a16="http://schemas.microsoft.com/office/drawing/2014/main" id="{10401B17-C31E-FA48-A190-88B4A530878F}"/>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1" name="Freeform 154">
                  <a:extLst>
                    <a:ext uri="{FF2B5EF4-FFF2-40B4-BE49-F238E27FC236}">
                      <a16:creationId xmlns:a16="http://schemas.microsoft.com/office/drawing/2014/main" id="{17A763BA-FE0D-9847-9230-91CFCA5D52F1}"/>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2" name="Freeform 155">
                  <a:extLst>
                    <a:ext uri="{FF2B5EF4-FFF2-40B4-BE49-F238E27FC236}">
                      <a16:creationId xmlns:a16="http://schemas.microsoft.com/office/drawing/2014/main" id="{019A93FA-C96F-3447-8216-61C12B8F5E6C}"/>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3" name="Freeform 156">
                  <a:extLst>
                    <a:ext uri="{FF2B5EF4-FFF2-40B4-BE49-F238E27FC236}">
                      <a16:creationId xmlns:a16="http://schemas.microsoft.com/office/drawing/2014/main" id="{9738DD92-8A8D-2D45-9780-90013BCB6729}"/>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4" name="Freeform 159">
                  <a:extLst>
                    <a:ext uri="{FF2B5EF4-FFF2-40B4-BE49-F238E27FC236}">
                      <a16:creationId xmlns:a16="http://schemas.microsoft.com/office/drawing/2014/main" id="{46F6137E-BA8B-D742-8424-9D3A763AD770}"/>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5" name="Freeform 160">
                  <a:extLst>
                    <a:ext uri="{FF2B5EF4-FFF2-40B4-BE49-F238E27FC236}">
                      <a16:creationId xmlns:a16="http://schemas.microsoft.com/office/drawing/2014/main" id="{999ED5EC-3D1E-644D-B633-E57C05F56B49}"/>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6" name="Freeform 162">
                  <a:extLst>
                    <a:ext uri="{FF2B5EF4-FFF2-40B4-BE49-F238E27FC236}">
                      <a16:creationId xmlns:a16="http://schemas.microsoft.com/office/drawing/2014/main" id="{9B458B2E-473F-1C44-9081-45A2889D1EED}"/>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7" name="Freeform 163">
                  <a:extLst>
                    <a:ext uri="{FF2B5EF4-FFF2-40B4-BE49-F238E27FC236}">
                      <a16:creationId xmlns:a16="http://schemas.microsoft.com/office/drawing/2014/main" id="{554008DA-0168-9547-9ECE-984838B58A0E}"/>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8" name="Freeform 164">
                  <a:extLst>
                    <a:ext uri="{FF2B5EF4-FFF2-40B4-BE49-F238E27FC236}">
                      <a16:creationId xmlns:a16="http://schemas.microsoft.com/office/drawing/2014/main" id="{9B60459F-DABE-4147-BBF1-50C559C9D77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9" name="Freeform 165">
                  <a:extLst>
                    <a:ext uri="{FF2B5EF4-FFF2-40B4-BE49-F238E27FC236}">
                      <a16:creationId xmlns:a16="http://schemas.microsoft.com/office/drawing/2014/main" id="{CB31B9CE-17E0-DC46-A37D-CE626EA79716}"/>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0" name="Freeform 166">
                  <a:extLst>
                    <a:ext uri="{FF2B5EF4-FFF2-40B4-BE49-F238E27FC236}">
                      <a16:creationId xmlns:a16="http://schemas.microsoft.com/office/drawing/2014/main" id="{770BAB83-628F-2B4B-BBBA-4A3EB05CC500}"/>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1" name="Freeform 162">
                  <a:extLst>
                    <a:ext uri="{FF2B5EF4-FFF2-40B4-BE49-F238E27FC236}">
                      <a16:creationId xmlns:a16="http://schemas.microsoft.com/office/drawing/2014/main" id="{E16EC9C6-C8D8-CC47-B3E6-496C9A4A1D26}"/>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74" name="Group 173">
              <a:extLst>
                <a:ext uri="{FF2B5EF4-FFF2-40B4-BE49-F238E27FC236}">
                  <a16:creationId xmlns:a16="http://schemas.microsoft.com/office/drawing/2014/main" id="{E3EC9C2A-2318-B84C-8870-D8A698448847}"/>
                </a:ext>
              </a:extLst>
            </p:cNvPr>
            <p:cNvGrpSpPr/>
            <p:nvPr/>
          </p:nvGrpSpPr>
          <p:grpSpPr>
            <a:xfrm>
              <a:off x="2879383" y="3619167"/>
              <a:ext cx="653765" cy="525663"/>
              <a:chOff x="596318" y="1276101"/>
              <a:chExt cx="653765" cy="525663"/>
            </a:xfrm>
          </p:grpSpPr>
          <p:grpSp>
            <p:nvGrpSpPr>
              <p:cNvPr id="176" name="Group 175">
                <a:extLst>
                  <a:ext uri="{FF2B5EF4-FFF2-40B4-BE49-F238E27FC236}">
                    <a16:creationId xmlns:a16="http://schemas.microsoft.com/office/drawing/2014/main" id="{0B8D9089-48E7-DE4F-9D68-9924C30CCB71}"/>
                  </a:ext>
                </a:extLst>
              </p:cNvPr>
              <p:cNvGrpSpPr/>
              <p:nvPr/>
            </p:nvGrpSpPr>
            <p:grpSpPr>
              <a:xfrm>
                <a:off x="596318" y="1276101"/>
                <a:ext cx="653765" cy="525663"/>
                <a:chOff x="512403" y="2005281"/>
                <a:chExt cx="2342558" cy="1883543"/>
              </a:xfrm>
              <a:solidFill>
                <a:schemeClr val="bg2"/>
              </a:solidFill>
            </p:grpSpPr>
            <p:sp>
              <p:nvSpPr>
                <p:cNvPr id="193" name="Freeform 5">
                  <a:extLst>
                    <a:ext uri="{FF2B5EF4-FFF2-40B4-BE49-F238E27FC236}">
                      <a16:creationId xmlns:a16="http://schemas.microsoft.com/office/drawing/2014/main" id="{E72972F7-6197-E64C-A757-9EF9FE56D6F4}"/>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94" name="Freeform 6">
                  <a:extLst>
                    <a:ext uri="{FF2B5EF4-FFF2-40B4-BE49-F238E27FC236}">
                      <a16:creationId xmlns:a16="http://schemas.microsoft.com/office/drawing/2014/main" id="{385BECF6-E230-EE48-B382-F57B4C0B27EC}"/>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77" name="Group 176">
                <a:extLst>
                  <a:ext uri="{FF2B5EF4-FFF2-40B4-BE49-F238E27FC236}">
                    <a16:creationId xmlns:a16="http://schemas.microsoft.com/office/drawing/2014/main" id="{3B57E46F-FD2B-0843-8D0C-2551E04676F3}"/>
                  </a:ext>
                </a:extLst>
              </p:cNvPr>
              <p:cNvGrpSpPr/>
              <p:nvPr/>
            </p:nvGrpSpPr>
            <p:grpSpPr>
              <a:xfrm>
                <a:off x="718517" y="1349429"/>
                <a:ext cx="409367" cy="259737"/>
                <a:chOff x="7308949" y="409018"/>
                <a:chExt cx="540832" cy="343149"/>
              </a:xfrm>
            </p:grpSpPr>
            <p:sp>
              <p:nvSpPr>
                <p:cNvPr id="178" name="Freeform 151">
                  <a:extLst>
                    <a:ext uri="{FF2B5EF4-FFF2-40B4-BE49-F238E27FC236}">
                      <a16:creationId xmlns:a16="http://schemas.microsoft.com/office/drawing/2014/main" id="{0363E5F2-FDF4-F648-A056-64180B87C579}"/>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79" name="Freeform 150">
                  <a:extLst>
                    <a:ext uri="{FF2B5EF4-FFF2-40B4-BE49-F238E27FC236}">
                      <a16:creationId xmlns:a16="http://schemas.microsoft.com/office/drawing/2014/main" id="{FA0F07F2-64BE-794B-86FC-D4D1A7C9C9C5}"/>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0" name="Freeform 152">
                  <a:extLst>
                    <a:ext uri="{FF2B5EF4-FFF2-40B4-BE49-F238E27FC236}">
                      <a16:creationId xmlns:a16="http://schemas.microsoft.com/office/drawing/2014/main" id="{7E9F6957-0189-5149-B4A6-799FF0D131D6}"/>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1" name="Freeform 153">
                  <a:extLst>
                    <a:ext uri="{FF2B5EF4-FFF2-40B4-BE49-F238E27FC236}">
                      <a16:creationId xmlns:a16="http://schemas.microsoft.com/office/drawing/2014/main" id="{926326A7-DD3C-CA4F-B0D1-E3E069CCBCA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2" name="Freeform 154">
                  <a:extLst>
                    <a:ext uri="{FF2B5EF4-FFF2-40B4-BE49-F238E27FC236}">
                      <a16:creationId xmlns:a16="http://schemas.microsoft.com/office/drawing/2014/main" id="{E30EBC40-AB92-D647-A332-81E7C5EBF048}"/>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3" name="Freeform 155">
                  <a:extLst>
                    <a:ext uri="{FF2B5EF4-FFF2-40B4-BE49-F238E27FC236}">
                      <a16:creationId xmlns:a16="http://schemas.microsoft.com/office/drawing/2014/main" id="{015EEA98-0272-464F-9C7C-6DDEAE757EA0}"/>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4" name="Freeform 156">
                  <a:extLst>
                    <a:ext uri="{FF2B5EF4-FFF2-40B4-BE49-F238E27FC236}">
                      <a16:creationId xmlns:a16="http://schemas.microsoft.com/office/drawing/2014/main" id="{BA5A1333-81F6-9746-9FCF-9861DFD45547}"/>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5" name="Freeform 159">
                  <a:extLst>
                    <a:ext uri="{FF2B5EF4-FFF2-40B4-BE49-F238E27FC236}">
                      <a16:creationId xmlns:a16="http://schemas.microsoft.com/office/drawing/2014/main" id="{9CF27B6F-56A2-0C44-9909-605BEFEE93CD}"/>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6" name="Freeform 160">
                  <a:extLst>
                    <a:ext uri="{FF2B5EF4-FFF2-40B4-BE49-F238E27FC236}">
                      <a16:creationId xmlns:a16="http://schemas.microsoft.com/office/drawing/2014/main" id="{2BEA78A3-9FB5-8747-BE6B-ED862F8F4497}"/>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7" name="Freeform 162">
                  <a:extLst>
                    <a:ext uri="{FF2B5EF4-FFF2-40B4-BE49-F238E27FC236}">
                      <a16:creationId xmlns:a16="http://schemas.microsoft.com/office/drawing/2014/main" id="{19D86A96-E487-5F42-9D32-31E7F628B9D7}"/>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8" name="Freeform 163">
                  <a:extLst>
                    <a:ext uri="{FF2B5EF4-FFF2-40B4-BE49-F238E27FC236}">
                      <a16:creationId xmlns:a16="http://schemas.microsoft.com/office/drawing/2014/main" id="{46AB2145-DB3E-C04A-ACB7-74323E8E85BC}"/>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9" name="Freeform 164">
                  <a:extLst>
                    <a:ext uri="{FF2B5EF4-FFF2-40B4-BE49-F238E27FC236}">
                      <a16:creationId xmlns:a16="http://schemas.microsoft.com/office/drawing/2014/main" id="{438A00D8-96E5-4246-90A0-44924C9712F8}"/>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0" name="Freeform 165">
                  <a:extLst>
                    <a:ext uri="{FF2B5EF4-FFF2-40B4-BE49-F238E27FC236}">
                      <a16:creationId xmlns:a16="http://schemas.microsoft.com/office/drawing/2014/main" id="{F04F7028-6C96-674B-A633-1792052C4C00}"/>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1" name="Freeform 166">
                  <a:extLst>
                    <a:ext uri="{FF2B5EF4-FFF2-40B4-BE49-F238E27FC236}">
                      <a16:creationId xmlns:a16="http://schemas.microsoft.com/office/drawing/2014/main" id="{551F2E40-A1BE-B740-A5E9-57FFAEEB58A3}"/>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2" name="Freeform 162">
                  <a:extLst>
                    <a:ext uri="{FF2B5EF4-FFF2-40B4-BE49-F238E27FC236}">
                      <a16:creationId xmlns:a16="http://schemas.microsoft.com/office/drawing/2014/main" id="{C480F4A7-5709-254C-AFFA-41FC4392D2D9}"/>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175" name="Rectangle 174">
              <a:extLst>
                <a:ext uri="{FF2B5EF4-FFF2-40B4-BE49-F238E27FC236}">
                  <a16:creationId xmlns:a16="http://schemas.microsoft.com/office/drawing/2014/main" id="{15707DFF-EC96-464A-86C6-CDD525E2B7DC}"/>
                </a:ext>
              </a:extLst>
            </p:cNvPr>
            <p:cNvSpPr/>
            <p:nvPr/>
          </p:nvSpPr>
          <p:spPr bwMode="auto">
            <a:xfrm>
              <a:off x="406400" y="3508151"/>
              <a:ext cx="3282488" cy="71287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252" name="Group 251">
            <a:extLst>
              <a:ext uri="{FF2B5EF4-FFF2-40B4-BE49-F238E27FC236}">
                <a16:creationId xmlns:a16="http://schemas.microsoft.com/office/drawing/2014/main" id="{B3036EDF-1E0E-F743-80E1-FF395727EC1C}"/>
              </a:ext>
            </a:extLst>
          </p:cNvPr>
          <p:cNvGrpSpPr/>
          <p:nvPr/>
        </p:nvGrpSpPr>
        <p:grpSpPr>
          <a:xfrm>
            <a:off x="398385" y="2939665"/>
            <a:ext cx="2051555" cy="445550"/>
            <a:chOff x="406400" y="4461489"/>
            <a:chExt cx="3282488" cy="712879"/>
          </a:xfrm>
        </p:grpSpPr>
        <p:grpSp>
          <p:nvGrpSpPr>
            <p:cNvPr id="253" name="Group 252">
              <a:extLst>
                <a:ext uri="{FF2B5EF4-FFF2-40B4-BE49-F238E27FC236}">
                  <a16:creationId xmlns:a16="http://schemas.microsoft.com/office/drawing/2014/main" id="{89735AB1-A03D-F142-ADC9-2C025174569C}"/>
                </a:ext>
              </a:extLst>
            </p:cNvPr>
            <p:cNvGrpSpPr/>
            <p:nvPr/>
          </p:nvGrpSpPr>
          <p:grpSpPr>
            <a:xfrm>
              <a:off x="596318" y="4572505"/>
              <a:ext cx="653765" cy="525663"/>
              <a:chOff x="596318" y="1276101"/>
              <a:chExt cx="653765" cy="525663"/>
            </a:xfrm>
          </p:grpSpPr>
          <p:grpSp>
            <p:nvGrpSpPr>
              <p:cNvPr id="315" name="Group 314">
                <a:extLst>
                  <a:ext uri="{FF2B5EF4-FFF2-40B4-BE49-F238E27FC236}">
                    <a16:creationId xmlns:a16="http://schemas.microsoft.com/office/drawing/2014/main" id="{C3B3933C-E7EC-C245-BB3B-2A757D3AA4EB}"/>
                  </a:ext>
                </a:extLst>
              </p:cNvPr>
              <p:cNvGrpSpPr/>
              <p:nvPr/>
            </p:nvGrpSpPr>
            <p:grpSpPr>
              <a:xfrm>
                <a:off x="596318" y="1276101"/>
                <a:ext cx="653765" cy="525663"/>
                <a:chOff x="512403" y="2005281"/>
                <a:chExt cx="2342558" cy="1883543"/>
              </a:xfrm>
              <a:solidFill>
                <a:schemeClr val="bg2"/>
              </a:solidFill>
            </p:grpSpPr>
            <p:sp>
              <p:nvSpPr>
                <p:cNvPr id="332" name="Freeform 5">
                  <a:extLst>
                    <a:ext uri="{FF2B5EF4-FFF2-40B4-BE49-F238E27FC236}">
                      <a16:creationId xmlns:a16="http://schemas.microsoft.com/office/drawing/2014/main" id="{E57BF967-D2C8-1B47-A07E-2562FEF0F01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33" name="Freeform 6">
                  <a:extLst>
                    <a:ext uri="{FF2B5EF4-FFF2-40B4-BE49-F238E27FC236}">
                      <a16:creationId xmlns:a16="http://schemas.microsoft.com/office/drawing/2014/main" id="{36AB798F-EC77-4E4A-A33F-AACF64F81EC0}"/>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16" name="Group 315">
                <a:extLst>
                  <a:ext uri="{FF2B5EF4-FFF2-40B4-BE49-F238E27FC236}">
                    <a16:creationId xmlns:a16="http://schemas.microsoft.com/office/drawing/2014/main" id="{4813EA33-3CFA-E14B-BB0B-CCD84EF302AA}"/>
                  </a:ext>
                </a:extLst>
              </p:cNvPr>
              <p:cNvGrpSpPr/>
              <p:nvPr/>
            </p:nvGrpSpPr>
            <p:grpSpPr>
              <a:xfrm>
                <a:off x="718517" y="1349429"/>
                <a:ext cx="409367" cy="259737"/>
                <a:chOff x="7308949" y="409018"/>
                <a:chExt cx="540832" cy="343149"/>
              </a:xfrm>
            </p:grpSpPr>
            <p:sp>
              <p:nvSpPr>
                <p:cNvPr id="317" name="Freeform 151">
                  <a:extLst>
                    <a:ext uri="{FF2B5EF4-FFF2-40B4-BE49-F238E27FC236}">
                      <a16:creationId xmlns:a16="http://schemas.microsoft.com/office/drawing/2014/main" id="{72CC3707-DCB9-244C-B458-8315A87CC15B}"/>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8" name="Freeform 150">
                  <a:extLst>
                    <a:ext uri="{FF2B5EF4-FFF2-40B4-BE49-F238E27FC236}">
                      <a16:creationId xmlns:a16="http://schemas.microsoft.com/office/drawing/2014/main" id="{F591D1D1-6B69-CF4B-8106-EFA51DAE4DB5}"/>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9" name="Freeform 152">
                  <a:extLst>
                    <a:ext uri="{FF2B5EF4-FFF2-40B4-BE49-F238E27FC236}">
                      <a16:creationId xmlns:a16="http://schemas.microsoft.com/office/drawing/2014/main" id="{AD6B0385-228C-024D-8F40-A28451A18A5C}"/>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0" name="Freeform 153">
                  <a:extLst>
                    <a:ext uri="{FF2B5EF4-FFF2-40B4-BE49-F238E27FC236}">
                      <a16:creationId xmlns:a16="http://schemas.microsoft.com/office/drawing/2014/main" id="{BF87A67E-1F78-674D-B3D6-257D3497FF21}"/>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1" name="Freeform 154">
                  <a:extLst>
                    <a:ext uri="{FF2B5EF4-FFF2-40B4-BE49-F238E27FC236}">
                      <a16:creationId xmlns:a16="http://schemas.microsoft.com/office/drawing/2014/main" id="{D525870F-C83F-C448-8CD0-A467D396EDEE}"/>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2" name="Freeform 155">
                  <a:extLst>
                    <a:ext uri="{FF2B5EF4-FFF2-40B4-BE49-F238E27FC236}">
                      <a16:creationId xmlns:a16="http://schemas.microsoft.com/office/drawing/2014/main" id="{6995B15C-3867-8743-BBA9-3639C4B8C07E}"/>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3" name="Freeform 156">
                  <a:extLst>
                    <a:ext uri="{FF2B5EF4-FFF2-40B4-BE49-F238E27FC236}">
                      <a16:creationId xmlns:a16="http://schemas.microsoft.com/office/drawing/2014/main" id="{B9A58B46-D56A-764F-A974-B500A690D488}"/>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4" name="Freeform 159">
                  <a:extLst>
                    <a:ext uri="{FF2B5EF4-FFF2-40B4-BE49-F238E27FC236}">
                      <a16:creationId xmlns:a16="http://schemas.microsoft.com/office/drawing/2014/main" id="{3536DF2E-ACB9-5649-9575-43ACF61C6CB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5" name="Freeform 160">
                  <a:extLst>
                    <a:ext uri="{FF2B5EF4-FFF2-40B4-BE49-F238E27FC236}">
                      <a16:creationId xmlns:a16="http://schemas.microsoft.com/office/drawing/2014/main" id="{57DAF27A-F83B-A14B-8B08-CD149C49E958}"/>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6" name="Freeform 162">
                  <a:extLst>
                    <a:ext uri="{FF2B5EF4-FFF2-40B4-BE49-F238E27FC236}">
                      <a16:creationId xmlns:a16="http://schemas.microsoft.com/office/drawing/2014/main" id="{501C2EF2-C67C-4D49-87D1-85B3C9D4BF09}"/>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7" name="Freeform 163">
                  <a:extLst>
                    <a:ext uri="{FF2B5EF4-FFF2-40B4-BE49-F238E27FC236}">
                      <a16:creationId xmlns:a16="http://schemas.microsoft.com/office/drawing/2014/main" id="{C3D53269-4DAB-5941-8181-6AAE7DD1E366}"/>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8" name="Freeform 164">
                  <a:extLst>
                    <a:ext uri="{FF2B5EF4-FFF2-40B4-BE49-F238E27FC236}">
                      <a16:creationId xmlns:a16="http://schemas.microsoft.com/office/drawing/2014/main" id="{5650A483-6BC8-924C-9412-3D9A49347466}"/>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9" name="Freeform 165">
                  <a:extLst>
                    <a:ext uri="{FF2B5EF4-FFF2-40B4-BE49-F238E27FC236}">
                      <a16:creationId xmlns:a16="http://schemas.microsoft.com/office/drawing/2014/main" id="{5CCD4E0C-F7D4-B041-BAEF-FA4692D4454F}"/>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30" name="Freeform 166">
                  <a:extLst>
                    <a:ext uri="{FF2B5EF4-FFF2-40B4-BE49-F238E27FC236}">
                      <a16:creationId xmlns:a16="http://schemas.microsoft.com/office/drawing/2014/main" id="{2D8F4A17-A938-D446-8B7C-F886C1748388}"/>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31" name="Freeform 162">
                  <a:extLst>
                    <a:ext uri="{FF2B5EF4-FFF2-40B4-BE49-F238E27FC236}">
                      <a16:creationId xmlns:a16="http://schemas.microsoft.com/office/drawing/2014/main" id="{A7B2FDE8-3565-7C4A-B185-BC6DCAB6A8AA}"/>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254" name="Group 253">
              <a:extLst>
                <a:ext uri="{FF2B5EF4-FFF2-40B4-BE49-F238E27FC236}">
                  <a16:creationId xmlns:a16="http://schemas.microsoft.com/office/drawing/2014/main" id="{D5864907-0706-884A-A13E-DBDF17AFF361}"/>
                </a:ext>
              </a:extLst>
            </p:cNvPr>
            <p:cNvGrpSpPr/>
            <p:nvPr/>
          </p:nvGrpSpPr>
          <p:grpSpPr>
            <a:xfrm>
              <a:off x="1357340" y="4572505"/>
              <a:ext cx="653765" cy="525663"/>
              <a:chOff x="596318" y="1276101"/>
              <a:chExt cx="653765" cy="525663"/>
            </a:xfrm>
          </p:grpSpPr>
          <p:grpSp>
            <p:nvGrpSpPr>
              <p:cNvPr id="296" name="Group 295">
                <a:extLst>
                  <a:ext uri="{FF2B5EF4-FFF2-40B4-BE49-F238E27FC236}">
                    <a16:creationId xmlns:a16="http://schemas.microsoft.com/office/drawing/2014/main" id="{68EDB335-69EA-CC4E-BB2A-70DCFF6C8CEE}"/>
                  </a:ext>
                </a:extLst>
              </p:cNvPr>
              <p:cNvGrpSpPr/>
              <p:nvPr/>
            </p:nvGrpSpPr>
            <p:grpSpPr>
              <a:xfrm>
                <a:off x="596318" y="1276101"/>
                <a:ext cx="653765" cy="525663"/>
                <a:chOff x="512403" y="2005281"/>
                <a:chExt cx="2342558" cy="1883543"/>
              </a:xfrm>
              <a:solidFill>
                <a:schemeClr val="bg2"/>
              </a:solidFill>
            </p:grpSpPr>
            <p:sp>
              <p:nvSpPr>
                <p:cNvPr id="313" name="Freeform 5">
                  <a:extLst>
                    <a:ext uri="{FF2B5EF4-FFF2-40B4-BE49-F238E27FC236}">
                      <a16:creationId xmlns:a16="http://schemas.microsoft.com/office/drawing/2014/main" id="{A892FECC-9266-8845-9606-6FBA26C52780}"/>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14" name="Freeform 6">
                  <a:extLst>
                    <a:ext uri="{FF2B5EF4-FFF2-40B4-BE49-F238E27FC236}">
                      <a16:creationId xmlns:a16="http://schemas.microsoft.com/office/drawing/2014/main" id="{8C36563B-727C-3E4B-928A-FECF59EA7CAC}"/>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97" name="Group 296">
                <a:extLst>
                  <a:ext uri="{FF2B5EF4-FFF2-40B4-BE49-F238E27FC236}">
                    <a16:creationId xmlns:a16="http://schemas.microsoft.com/office/drawing/2014/main" id="{0FE14F5B-B400-A04E-8D91-584496462585}"/>
                  </a:ext>
                </a:extLst>
              </p:cNvPr>
              <p:cNvGrpSpPr/>
              <p:nvPr/>
            </p:nvGrpSpPr>
            <p:grpSpPr>
              <a:xfrm>
                <a:off x="718517" y="1349429"/>
                <a:ext cx="409367" cy="259737"/>
                <a:chOff x="7308949" y="409018"/>
                <a:chExt cx="540832" cy="343149"/>
              </a:xfrm>
            </p:grpSpPr>
            <p:sp>
              <p:nvSpPr>
                <p:cNvPr id="298" name="Freeform 151">
                  <a:extLst>
                    <a:ext uri="{FF2B5EF4-FFF2-40B4-BE49-F238E27FC236}">
                      <a16:creationId xmlns:a16="http://schemas.microsoft.com/office/drawing/2014/main" id="{C52E15D3-9630-FA40-8A8C-1357AC983D18}"/>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9" name="Freeform 150">
                  <a:extLst>
                    <a:ext uri="{FF2B5EF4-FFF2-40B4-BE49-F238E27FC236}">
                      <a16:creationId xmlns:a16="http://schemas.microsoft.com/office/drawing/2014/main" id="{A9888896-0D1A-7344-A239-1F3D4F321E1C}"/>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0" name="Freeform 152">
                  <a:extLst>
                    <a:ext uri="{FF2B5EF4-FFF2-40B4-BE49-F238E27FC236}">
                      <a16:creationId xmlns:a16="http://schemas.microsoft.com/office/drawing/2014/main" id="{33467B1C-F7BF-8245-AB70-037CCBE2B463}"/>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1" name="Freeform 153">
                  <a:extLst>
                    <a:ext uri="{FF2B5EF4-FFF2-40B4-BE49-F238E27FC236}">
                      <a16:creationId xmlns:a16="http://schemas.microsoft.com/office/drawing/2014/main" id="{87827563-B71A-2746-BD44-3B3DF234E69B}"/>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2" name="Freeform 154">
                  <a:extLst>
                    <a:ext uri="{FF2B5EF4-FFF2-40B4-BE49-F238E27FC236}">
                      <a16:creationId xmlns:a16="http://schemas.microsoft.com/office/drawing/2014/main" id="{3325908C-DE0C-DF43-BBB6-7E457EE59CC5}"/>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3" name="Freeform 155">
                  <a:extLst>
                    <a:ext uri="{FF2B5EF4-FFF2-40B4-BE49-F238E27FC236}">
                      <a16:creationId xmlns:a16="http://schemas.microsoft.com/office/drawing/2014/main" id="{AEF9DADA-2998-194E-B81D-97C76F15A17F}"/>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4" name="Freeform 156">
                  <a:extLst>
                    <a:ext uri="{FF2B5EF4-FFF2-40B4-BE49-F238E27FC236}">
                      <a16:creationId xmlns:a16="http://schemas.microsoft.com/office/drawing/2014/main" id="{626A62D3-D347-244C-BC57-FBAF5A9746E5}"/>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5" name="Freeform 159">
                  <a:extLst>
                    <a:ext uri="{FF2B5EF4-FFF2-40B4-BE49-F238E27FC236}">
                      <a16:creationId xmlns:a16="http://schemas.microsoft.com/office/drawing/2014/main" id="{CC2F233C-AFD9-4046-9685-C94756253E0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6" name="Freeform 160">
                  <a:extLst>
                    <a:ext uri="{FF2B5EF4-FFF2-40B4-BE49-F238E27FC236}">
                      <a16:creationId xmlns:a16="http://schemas.microsoft.com/office/drawing/2014/main" id="{5FC19FF4-B41D-D44A-B31B-FC65D352BD6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7" name="Freeform 162">
                  <a:extLst>
                    <a:ext uri="{FF2B5EF4-FFF2-40B4-BE49-F238E27FC236}">
                      <a16:creationId xmlns:a16="http://schemas.microsoft.com/office/drawing/2014/main" id="{C9BC6760-11FF-D246-B9F1-65378BCA246C}"/>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8" name="Freeform 163">
                  <a:extLst>
                    <a:ext uri="{FF2B5EF4-FFF2-40B4-BE49-F238E27FC236}">
                      <a16:creationId xmlns:a16="http://schemas.microsoft.com/office/drawing/2014/main" id="{393B25B0-9D03-6B4B-9B02-7689364C8073}"/>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9" name="Freeform 164">
                  <a:extLst>
                    <a:ext uri="{FF2B5EF4-FFF2-40B4-BE49-F238E27FC236}">
                      <a16:creationId xmlns:a16="http://schemas.microsoft.com/office/drawing/2014/main" id="{67841DF5-FD4E-034E-BE1F-7514C067F44A}"/>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0" name="Freeform 165">
                  <a:extLst>
                    <a:ext uri="{FF2B5EF4-FFF2-40B4-BE49-F238E27FC236}">
                      <a16:creationId xmlns:a16="http://schemas.microsoft.com/office/drawing/2014/main" id="{ADDBACA2-1554-D64D-AA99-9C720A617CE7}"/>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1" name="Freeform 166">
                  <a:extLst>
                    <a:ext uri="{FF2B5EF4-FFF2-40B4-BE49-F238E27FC236}">
                      <a16:creationId xmlns:a16="http://schemas.microsoft.com/office/drawing/2014/main" id="{25B8ABFE-F973-4040-9F57-F86D7154EAA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2" name="Freeform 162">
                  <a:extLst>
                    <a:ext uri="{FF2B5EF4-FFF2-40B4-BE49-F238E27FC236}">
                      <a16:creationId xmlns:a16="http://schemas.microsoft.com/office/drawing/2014/main" id="{914DAB35-4573-7848-83AC-54896F33A52A}"/>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255" name="Group 254">
              <a:extLst>
                <a:ext uri="{FF2B5EF4-FFF2-40B4-BE49-F238E27FC236}">
                  <a16:creationId xmlns:a16="http://schemas.microsoft.com/office/drawing/2014/main" id="{302D12B0-02F5-824C-AC90-701BDD496BD4}"/>
                </a:ext>
              </a:extLst>
            </p:cNvPr>
            <p:cNvGrpSpPr/>
            <p:nvPr/>
          </p:nvGrpSpPr>
          <p:grpSpPr>
            <a:xfrm>
              <a:off x="2118362" y="4572505"/>
              <a:ext cx="653765" cy="525663"/>
              <a:chOff x="596318" y="1276101"/>
              <a:chExt cx="653765" cy="525663"/>
            </a:xfrm>
          </p:grpSpPr>
          <p:grpSp>
            <p:nvGrpSpPr>
              <p:cNvPr id="277" name="Group 276">
                <a:extLst>
                  <a:ext uri="{FF2B5EF4-FFF2-40B4-BE49-F238E27FC236}">
                    <a16:creationId xmlns:a16="http://schemas.microsoft.com/office/drawing/2014/main" id="{7EE0BFC9-A3B3-4A41-964B-38EDAEC1D028}"/>
                  </a:ext>
                </a:extLst>
              </p:cNvPr>
              <p:cNvGrpSpPr/>
              <p:nvPr/>
            </p:nvGrpSpPr>
            <p:grpSpPr>
              <a:xfrm>
                <a:off x="596318" y="1276101"/>
                <a:ext cx="653765" cy="525663"/>
                <a:chOff x="512403" y="2005281"/>
                <a:chExt cx="2342558" cy="1883543"/>
              </a:xfrm>
              <a:solidFill>
                <a:schemeClr val="bg2"/>
              </a:solidFill>
            </p:grpSpPr>
            <p:sp>
              <p:nvSpPr>
                <p:cNvPr id="294" name="Freeform 5">
                  <a:extLst>
                    <a:ext uri="{FF2B5EF4-FFF2-40B4-BE49-F238E27FC236}">
                      <a16:creationId xmlns:a16="http://schemas.microsoft.com/office/drawing/2014/main" id="{DE2CDF0B-F1D1-174A-8C00-D9B31D89F2AD}"/>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95" name="Freeform 6">
                  <a:extLst>
                    <a:ext uri="{FF2B5EF4-FFF2-40B4-BE49-F238E27FC236}">
                      <a16:creationId xmlns:a16="http://schemas.microsoft.com/office/drawing/2014/main" id="{4033CFB5-9A4F-5C42-B947-B0D16774A375}"/>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78" name="Group 277">
                <a:extLst>
                  <a:ext uri="{FF2B5EF4-FFF2-40B4-BE49-F238E27FC236}">
                    <a16:creationId xmlns:a16="http://schemas.microsoft.com/office/drawing/2014/main" id="{54A470F6-AD78-414B-9C88-BEC3D8F7AA94}"/>
                  </a:ext>
                </a:extLst>
              </p:cNvPr>
              <p:cNvGrpSpPr/>
              <p:nvPr/>
            </p:nvGrpSpPr>
            <p:grpSpPr>
              <a:xfrm>
                <a:off x="718517" y="1349429"/>
                <a:ext cx="409367" cy="259737"/>
                <a:chOff x="7308949" y="409018"/>
                <a:chExt cx="540832" cy="343149"/>
              </a:xfrm>
            </p:grpSpPr>
            <p:sp>
              <p:nvSpPr>
                <p:cNvPr id="279" name="Freeform 151">
                  <a:extLst>
                    <a:ext uri="{FF2B5EF4-FFF2-40B4-BE49-F238E27FC236}">
                      <a16:creationId xmlns:a16="http://schemas.microsoft.com/office/drawing/2014/main" id="{B98D7297-51AA-5D48-8044-A7E959036366}"/>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0" name="Freeform 150">
                  <a:extLst>
                    <a:ext uri="{FF2B5EF4-FFF2-40B4-BE49-F238E27FC236}">
                      <a16:creationId xmlns:a16="http://schemas.microsoft.com/office/drawing/2014/main" id="{93E81223-C6D1-4647-AC2C-35A6DBB2830B}"/>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1" name="Freeform 152">
                  <a:extLst>
                    <a:ext uri="{FF2B5EF4-FFF2-40B4-BE49-F238E27FC236}">
                      <a16:creationId xmlns:a16="http://schemas.microsoft.com/office/drawing/2014/main" id="{ECE77243-E032-5942-8BC3-74CB4A454694}"/>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2" name="Freeform 153">
                  <a:extLst>
                    <a:ext uri="{FF2B5EF4-FFF2-40B4-BE49-F238E27FC236}">
                      <a16:creationId xmlns:a16="http://schemas.microsoft.com/office/drawing/2014/main" id="{76591126-E63F-6E4D-8936-339B30B3F8E0}"/>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3" name="Freeform 154">
                  <a:extLst>
                    <a:ext uri="{FF2B5EF4-FFF2-40B4-BE49-F238E27FC236}">
                      <a16:creationId xmlns:a16="http://schemas.microsoft.com/office/drawing/2014/main" id="{C4D665EB-B9A4-8942-8084-1823E4C7299B}"/>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4" name="Freeform 155">
                  <a:extLst>
                    <a:ext uri="{FF2B5EF4-FFF2-40B4-BE49-F238E27FC236}">
                      <a16:creationId xmlns:a16="http://schemas.microsoft.com/office/drawing/2014/main" id="{D46A9042-1CF6-CD4A-B2AE-1F563B5BD3F1}"/>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5" name="Freeform 156">
                  <a:extLst>
                    <a:ext uri="{FF2B5EF4-FFF2-40B4-BE49-F238E27FC236}">
                      <a16:creationId xmlns:a16="http://schemas.microsoft.com/office/drawing/2014/main" id="{7877CA6C-D068-2744-9284-9794CDF179B5}"/>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6" name="Freeform 159">
                  <a:extLst>
                    <a:ext uri="{FF2B5EF4-FFF2-40B4-BE49-F238E27FC236}">
                      <a16:creationId xmlns:a16="http://schemas.microsoft.com/office/drawing/2014/main" id="{A2F01039-84FC-BB49-84E2-22487EEA5524}"/>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7" name="Freeform 160">
                  <a:extLst>
                    <a:ext uri="{FF2B5EF4-FFF2-40B4-BE49-F238E27FC236}">
                      <a16:creationId xmlns:a16="http://schemas.microsoft.com/office/drawing/2014/main" id="{979245F1-EE50-D147-BA59-804D9C7B7E3B}"/>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8" name="Freeform 162">
                  <a:extLst>
                    <a:ext uri="{FF2B5EF4-FFF2-40B4-BE49-F238E27FC236}">
                      <a16:creationId xmlns:a16="http://schemas.microsoft.com/office/drawing/2014/main" id="{326F953A-06F5-E643-9FA1-6AD12CF832AC}"/>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9" name="Freeform 163">
                  <a:extLst>
                    <a:ext uri="{FF2B5EF4-FFF2-40B4-BE49-F238E27FC236}">
                      <a16:creationId xmlns:a16="http://schemas.microsoft.com/office/drawing/2014/main" id="{2CBE62E8-DEA5-BF49-8AA3-EFFB8CCF16E7}"/>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0" name="Freeform 164">
                  <a:extLst>
                    <a:ext uri="{FF2B5EF4-FFF2-40B4-BE49-F238E27FC236}">
                      <a16:creationId xmlns:a16="http://schemas.microsoft.com/office/drawing/2014/main" id="{85A40D6B-84B3-8845-81AC-FC7158763733}"/>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1" name="Freeform 165">
                  <a:extLst>
                    <a:ext uri="{FF2B5EF4-FFF2-40B4-BE49-F238E27FC236}">
                      <a16:creationId xmlns:a16="http://schemas.microsoft.com/office/drawing/2014/main" id="{C2ABD0FA-0974-A148-96E6-14C612F8957A}"/>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2" name="Freeform 166">
                  <a:extLst>
                    <a:ext uri="{FF2B5EF4-FFF2-40B4-BE49-F238E27FC236}">
                      <a16:creationId xmlns:a16="http://schemas.microsoft.com/office/drawing/2014/main" id="{CBDC248F-7FB6-A546-B04E-939F22F893A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3" name="Freeform 162">
                  <a:extLst>
                    <a:ext uri="{FF2B5EF4-FFF2-40B4-BE49-F238E27FC236}">
                      <a16:creationId xmlns:a16="http://schemas.microsoft.com/office/drawing/2014/main" id="{11D21632-6F71-BB46-A24C-2CE795007B2C}"/>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256" name="Group 255">
              <a:extLst>
                <a:ext uri="{FF2B5EF4-FFF2-40B4-BE49-F238E27FC236}">
                  <a16:creationId xmlns:a16="http://schemas.microsoft.com/office/drawing/2014/main" id="{BF40271B-9DB2-BC4A-BEE4-960D6DA92241}"/>
                </a:ext>
              </a:extLst>
            </p:cNvPr>
            <p:cNvGrpSpPr/>
            <p:nvPr/>
          </p:nvGrpSpPr>
          <p:grpSpPr>
            <a:xfrm>
              <a:off x="2879383" y="4572505"/>
              <a:ext cx="653765" cy="525663"/>
              <a:chOff x="596318" y="1276101"/>
              <a:chExt cx="653765" cy="525663"/>
            </a:xfrm>
          </p:grpSpPr>
          <p:grpSp>
            <p:nvGrpSpPr>
              <p:cNvPr id="258" name="Group 257">
                <a:extLst>
                  <a:ext uri="{FF2B5EF4-FFF2-40B4-BE49-F238E27FC236}">
                    <a16:creationId xmlns:a16="http://schemas.microsoft.com/office/drawing/2014/main" id="{8E24E67B-0828-8445-9744-A8F749E7CD6D}"/>
                  </a:ext>
                </a:extLst>
              </p:cNvPr>
              <p:cNvGrpSpPr/>
              <p:nvPr/>
            </p:nvGrpSpPr>
            <p:grpSpPr>
              <a:xfrm>
                <a:off x="596318" y="1276101"/>
                <a:ext cx="653765" cy="525663"/>
                <a:chOff x="512403" y="2005281"/>
                <a:chExt cx="2342558" cy="1883543"/>
              </a:xfrm>
              <a:solidFill>
                <a:schemeClr val="bg2"/>
              </a:solidFill>
            </p:grpSpPr>
            <p:sp>
              <p:nvSpPr>
                <p:cNvPr id="275" name="Freeform 5">
                  <a:extLst>
                    <a:ext uri="{FF2B5EF4-FFF2-40B4-BE49-F238E27FC236}">
                      <a16:creationId xmlns:a16="http://schemas.microsoft.com/office/drawing/2014/main" id="{D550022D-B79E-AE4A-8630-9B38481C1B4D}"/>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76" name="Freeform 6">
                  <a:extLst>
                    <a:ext uri="{FF2B5EF4-FFF2-40B4-BE49-F238E27FC236}">
                      <a16:creationId xmlns:a16="http://schemas.microsoft.com/office/drawing/2014/main" id="{D3E7FE56-CFBF-8341-B144-B8DF20E4A0A1}"/>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59" name="Group 258">
                <a:extLst>
                  <a:ext uri="{FF2B5EF4-FFF2-40B4-BE49-F238E27FC236}">
                    <a16:creationId xmlns:a16="http://schemas.microsoft.com/office/drawing/2014/main" id="{50D34519-4509-F449-B231-1A4A2BB99836}"/>
                  </a:ext>
                </a:extLst>
              </p:cNvPr>
              <p:cNvGrpSpPr/>
              <p:nvPr/>
            </p:nvGrpSpPr>
            <p:grpSpPr>
              <a:xfrm>
                <a:off x="718517" y="1349429"/>
                <a:ext cx="409367" cy="259737"/>
                <a:chOff x="7308949" y="409018"/>
                <a:chExt cx="540832" cy="343149"/>
              </a:xfrm>
            </p:grpSpPr>
            <p:sp>
              <p:nvSpPr>
                <p:cNvPr id="260" name="Freeform 151">
                  <a:extLst>
                    <a:ext uri="{FF2B5EF4-FFF2-40B4-BE49-F238E27FC236}">
                      <a16:creationId xmlns:a16="http://schemas.microsoft.com/office/drawing/2014/main" id="{414AC465-403E-4D43-8BB5-92AE291DC961}"/>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1" name="Freeform 150">
                  <a:extLst>
                    <a:ext uri="{FF2B5EF4-FFF2-40B4-BE49-F238E27FC236}">
                      <a16:creationId xmlns:a16="http://schemas.microsoft.com/office/drawing/2014/main" id="{6E236D9D-6AAB-EF4A-8CEC-D09F8409D890}"/>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2" name="Freeform 152">
                  <a:extLst>
                    <a:ext uri="{FF2B5EF4-FFF2-40B4-BE49-F238E27FC236}">
                      <a16:creationId xmlns:a16="http://schemas.microsoft.com/office/drawing/2014/main" id="{63658CDC-8697-3E45-AD13-7F0953A64488}"/>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3" name="Freeform 153">
                  <a:extLst>
                    <a:ext uri="{FF2B5EF4-FFF2-40B4-BE49-F238E27FC236}">
                      <a16:creationId xmlns:a16="http://schemas.microsoft.com/office/drawing/2014/main" id="{94390C92-5DF5-314E-8AA8-4A33FEA01CA3}"/>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4" name="Freeform 154">
                  <a:extLst>
                    <a:ext uri="{FF2B5EF4-FFF2-40B4-BE49-F238E27FC236}">
                      <a16:creationId xmlns:a16="http://schemas.microsoft.com/office/drawing/2014/main" id="{749ED233-2E9B-B444-9A4A-D6301BE59E5E}"/>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5" name="Freeform 155">
                  <a:extLst>
                    <a:ext uri="{FF2B5EF4-FFF2-40B4-BE49-F238E27FC236}">
                      <a16:creationId xmlns:a16="http://schemas.microsoft.com/office/drawing/2014/main" id="{5820E7BE-041F-A148-BA85-3CD4995888B9}"/>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6" name="Freeform 156">
                  <a:extLst>
                    <a:ext uri="{FF2B5EF4-FFF2-40B4-BE49-F238E27FC236}">
                      <a16:creationId xmlns:a16="http://schemas.microsoft.com/office/drawing/2014/main" id="{EB7C1D8E-2024-B646-8F28-7C73686E63BA}"/>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7" name="Freeform 159">
                  <a:extLst>
                    <a:ext uri="{FF2B5EF4-FFF2-40B4-BE49-F238E27FC236}">
                      <a16:creationId xmlns:a16="http://schemas.microsoft.com/office/drawing/2014/main" id="{78B1F6CC-9B8D-C04F-BF47-F0C656C04447}"/>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8" name="Freeform 160">
                  <a:extLst>
                    <a:ext uri="{FF2B5EF4-FFF2-40B4-BE49-F238E27FC236}">
                      <a16:creationId xmlns:a16="http://schemas.microsoft.com/office/drawing/2014/main" id="{E063E4F0-7724-5448-A7DF-E308C9330A1C}"/>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9" name="Freeform 162">
                  <a:extLst>
                    <a:ext uri="{FF2B5EF4-FFF2-40B4-BE49-F238E27FC236}">
                      <a16:creationId xmlns:a16="http://schemas.microsoft.com/office/drawing/2014/main" id="{544913D4-955C-354C-9DE0-36DC1AAAF535}"/>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0" name="Freeform 163">
                  <a:extLst>
                    <a:ext uri="{FF2B5EF4-FFF2-40B4-BE49-F238E27FC236}">
                      <a16:creationId xmlns:a16="http://schemas.microsoft.com/office/drawing/2014/main" id="{115952F7-3EAC-D643-8889-28280EC1A59D}"/>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1" name="Freeform 164">
                  <a:extLst>
                    <a:ext uri="{FF2B5EF4-FFF2-40B4-BE49-F238E27FC236}">
                      <a16:creationId xmlns:a16="http://schemas.microsoft.com/office/drawing/2014/main" id="{7641F01F-B373-6F40-9798-5C3088614CB1}"/>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2" name="Freeform 165">
                  <a:extLst>
                    <a:ext uri="{FF2B5EF4-FFF2-40B4-BE49-F238E27FC236}">
                      <a16:creationId xmlns:a16="http://schemas.microsoft.com/office/drawing/2014/main" id="{05994E68-9DD3-9D42-8559-1B17E1D8CBC0}"/>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3" name="Freeform 166">
                  <a:extLst>
                    <a:ext uri="{FF2B5EF4-FFF2-40B4-BE49-F238E27FC236}">
                      <a16:creationId xmlns:a16="http://schemas.microsoft.com/office/drawing/2014/main" id="{64D0E1CE-AD79-E34E-A1E5-08CC65FEA70F}"/>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4" name="Freeform 162">
                  <a:extLst>
                    <a:ext uri="{FF2B5EF4-FFF2-40B4-BE49-F238E27FC236}">
                      <a16:creationId xmlns:a16="http://schemas.microsoft.com/office/drawing/2014/main" id="{6DC81B9A-7915-E74A-AF70-08EFFC943382}"/>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257" name="Rectangle 256">
              <a:extLst>
                <a:ext uri="{FF2B5EF4-FFF2-40B4-BE49-F238E27FC236}">
                  <a16:creationId xmlns:a16="http://schemas.microsoft.com/office/drawing/2014/main" id="{C410819E-8E5E-8F44-B336-C1776863608A}"/>
                </a:ext>
              </a:extLst>
            </p:cNvPr>
            <p:cNvSpPr/>
            <p:nvPr/>
          </p:nvSpPr>
          <p:spPr bwMode="auto">
            <a:xfrm>
              <a:off x="406400" y="4461489"/>
              <a:ext cx="3282488" cy="71287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334" name="Group 333">
            <a:extLst>
              <a:ext uri="{FF2B5EF4-FFF2-40B4-BE49-F238E27FC236}">
                <a16:creationId xmlns:a16="http://schemas.microsoft.com/office/drawing/2014/main" id="{FF5DAA77-2A15-ED4C-B0CA-18E53C83B220}"/>
              </a:ext>
            </a:extLst>
          </p:cNvPr>
          <p:cNvGrpSpPr/>
          <p:nvPr/>
        </p:nvGrpSpPr>
        <p:grpSpPr>
          <a:xfrm>
            <a:off x="398385" y="3527564"/>
            <a:ext cx="2051555" cy="445550"/>
            <a:chOff x="406400" y="5414827"/>
            <a:chExt cx="3282488" cy="712879"/>
          </a:xfrm>
        </p:grpSpPr>
        <p:grpSp>
          <p:nvGrpSpPr>
            <p:cNvPr id="335" name="Group 334">
              <a:extLst>
                <a:ext uri="{FF2B5EF4-FFF2-40B4-BE49-F238E27FC236}">
                  <a16:creationId xmlns:a16="http://schemas.microsoft.com/office/drawing/2014/main" id="{6B0D790F-EBF9-264F-B712-275B5BA85064}"/>
                </a:ext>
              </a:extLst>
            </p:cNvPr>
            <p:cNvGrpSpPr/>
            <p:nvPr/>
          </p:nvGrpSpPr>
          <p:grpSpPr>
            <a:xfrm>
              <a:off x="596318" y="5525843"/>
              <a:ext cx="653765" cy="525663"/>
              <a:chOff x="596318" y="1276101"/>
              <a:chExt cx="653765" cy="525663"/>
            </a:xfrm>
          </p:grpSpPr>
          <p:grpSp>
            <p:nvGrpSpPr>
              <p:cNvPr id="397" name="Group 396">
                <a:extLst>
                  <a:ext uri="{FF2B5EF4-FFF2-40B4-BE49-F238E27FC236}">
                    <a16:creationId xmlns:a16="http://schemas.microsoft.com/office/drawing/2014/main" id="{D1BE2648-59B5-6F43-9544-7BB124F2C729}"/>
                  </a:ext>
                </a:extLst>
              </p:cNvPr>
              <p:cNvGrpSpPr/>
              <p:nvPr/>
            </p:nvGrpSpPr>
            <p:grpSpPr>
              <a:xfrm>
                <a:off x="596318" y="1276101"/>
                <a:ext cx="653765" cy="525663"/>
                <a:chOff x="512403" y="2005281"/>
                <a:chExt cx="2342558" cy="1883543"/>
              </a:xfrm>
              <a:solidFill>
                <a:schemeClr val="bg2"/>
              </a:solidFill>
            </p:grpSpPr>
            <p:sp>
              <p:nvSpPr>
                <p:cNvPr id="414" name="Freeform 5">
                  <a:extLst>
                    <a:ext uri="{FF2B5EF4-FFF2-40B4-BE49-F238E27FC236}">
                      <a16:creationId xmlns:a16="http://schemas.microsoft.com/office/drawing/2014/main" id="{76355D76-1422-4F47-935C-7D17104E0410}"/>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15" name="Freeform 6">
                  <a:extLst>
                    <a:ext uri="{FF2B5EF4-FFF2-40B4-BE49-F238E27FC236}">
                      <a16:creationId xmlns:a16="http://schemas.microsoft.com/office/drawing/2014/main" id="{C09DD136-2621-0E44-B4FD-7E48272CC915}"/>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98" name="Group 397">
                <a:extLst>
                  <a:ext uri="{FF2B5EF4-FFF2-40B4-BE49-F238E27FC236}">
                    <a16:creationId xmlns:a16="http://schemas.microsoft.com/office/drawing/2014/main" id="{00B2B3EB-4DBB-E44F-87CC-C309BE7D269B}"/>
                  </a:ext>
                </a:extLst>
              </p:cNvPr>
              <p:cNvGrpSpPr/>
              <p:nvPr/>
            </p:nvGrpSpPr>
            <p:grpSpPr>
              <a:xfrm>
                <a:off x="718517" y="1349429"/>
                <a:ext cx="409367" cy="259737"/>
                <a:chOff x="7308949" y="409018"/>
                <a:chExt cx="540832" cy="343149"/>
              </a:xfrm>
            </p:grpSpPr>
            <p:sp>
              <p:nvSpPr>
                <p:cNvPr id="399" name="Freeform 151">
                  <a:extLst>
                    <a:ext uri="{FF2B5EF4-FFF2-40B4-BE49-F238E27FC236}">
                      <a16:creationId xmlns:a16="http://schemas.microsoft.com/office/drawing/2014/main" id="{7EC2A6F0-804D-424C-A927-F06DF2B22102}"/>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0" name="Freeform 150">
                  <a:extLst>
                    <a:ext uri="{FF2B5EF4-FFF2-40B4-BE49-F238E27FC236}">
                      <a16:creationId xmlns:a16="http://schemas.microsoft.com/office/drawing/2014/main" id="{BC247828-0E7C-C149-8FFD-FA6E420928EE}"/>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1" name="Freeform 152">
                  <a:extLst>
                    <a:ext uri="{FF2B5EF4-FFF2-40B4-BE49-F238E27FC236}">
                      <a16:creationId xmlns:a16="http://schemas.microsoft.com/office/drawing/2014/main" id="{1753C5FC-0746-334C-893C-271C2BDB7CBD}"/>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2" name="Freeform 153">
                  <a:extLst>
                    <a:ext uri="{FF2B5EF4-FFF2-40B4-BE49-F238E27FC236}">
                      <a16:creationId xmlns:a16="http://schemas.microsoft.com/office/drawing/2014/main" id="{61F3B1CB-67AB-2246-97F8-47E330B85AE7}"/>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3" name="Freeform 154">
                  <a:extLst>
                    <a:ext uri="{FF2B5EF4-FFF2-40B4-BE49-F238E27FC236}">
                      <a16:creationId xmlns:a16="http://schemas.microsoft.com/office/drawing/2014/main" id="{412B77BD-B4BA-D842-9488-A06808309267}"/>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4" name="Freeform 155">
                  <a:extLst>
                    <a:ext uri="{FF2B5EF4-FFF2-40B4-BE49-F238E27FC236}">
                      <a16:creationId xmlns:a16="http://schemas.microsoft.com/office/drawing/2014/main" id="{44DCBC19-E22C-2641-97AF-BC9750DDE071}"/>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5" name="Freeform 156">
                  <a:extLst>
                    <a:ext uri="{FF2B5EF4-FFF2-40B4-BE49-F238E27FC236}">
                      <a16:creationId xmlns:a16="http://schemas.microsoft.com/office/drawing/2014/main" id="{75DD8DE6-0240-2646-81D4-A732DF62CAC6}"/>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6" name="Freeform 159">
                  <a:extLst>
                    <a:ext uri="{FF2B5EF4-FFF2-40B4-BE49-F238E27FC236}">
                      <a16:creationId xmlns:a16="http://schemas.microsoft.com/office/drawing/2014/main" id="{9F958953-3D56-D44F-859B-81E964BAEEF0}"/>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7" name="Freeform 160">
                  <a:extLst>
                    <a:ext uri="{FF2B5EF4-FFF2-40B4-BE49-F238E27FC236}">
                      <a16:creationId xmlns:a16="http://schemas.microsoft.com/office/drawing/2014/main" id="{B11D3F86-B3CA-6E43-AB63-B84B2C956EAD}"/>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8" name="Freeform 162">
                  <a:extLst>
                    <a:ext uri="{FF2B5EF4-FFF2-40B4-BE49-F238E27FC236}">
                      <a16:creationId xmlns:a16="http://schemas.microsoft.com/office/drawing/2014/main" id="{2B5F9A0D-005D-6245-B90B-2E2BE5B18ED3}"/>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9" name="Freeform 163">
                  <a:extLst>
                    <a:ext uri="{FF2B5EF4-FFF2-40B4-BE49-F238E27FC236}">
                      <a16:creationId xmlns:a16="http://schemas.microsoft.com/office/drawing/2014/main" id="{06264DF9-8146-F042-BDA7-12A164430B83}"/>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0" name="Freeform 164">
                  <a:extLst>
                    <a:ext uri="{FF2B5EF4-FFF2-40B4-BE49-F238E27FC236}">
                      <a16:creationId xmlns:a16="http://schemas.microsoft.com/office/drawing/2014/main" id="{6505E1E4-7220-9A4D-973B-712182757F2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1" name="Freeform 165">
                  <a:extLst>
                    <a:ext uri="{FF2B5EF4-FFF2-40B4-BE49-F238E27FC236}">
                      <a16:creationId xmlns:a16="http://schemas.microsoft.com/office/drawing/2014/main" id="{158B195D-193B-924A-AB2E-EA14E3E8060F}"/>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2" name="Freeform 166">
                  <a:extLst>
                    <a:ext uri="{FF2B5EF4-FFF2-40B4-BE49-F238E27FC236}">
                      <a16:creationId xmlns:a16="http://schemas.microsoft.com/office/drawing/2014/main" id="{46D618AB-6E7B-CC46-974C-0CC156440079}"/>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3" name="Freeform 162">
                  <a:extLst>
                    <a:ext uri="{FF2B5EF4-FFF2-40B4-BE49-F238E27FC236}">
                      <a16:creationId xmlns:a16="http://schemas.microsoft.com/office/drawing/2014/main" id="{F3C2D2F3-49B3-5741-83DA-7957C0EE2A5C}"/>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336" name="Group 335">
              <a:extLst>
                <a:ext uri="{FF2B5EF4-FFF2-40B4-BE49-F238E27FC236}">
                  <a16:creationId xmlns:a16="http://schemas.microsoft.com/office/drawing/2014/main" id="{65CAD811-D485-2941-BF7F-1606B831A9C5}"/>
                </a:ext>
              </a:extLst>
            </p:cNvPr>
            <p:cNvGrpSpPr/>
            <p:nvPr/>
          </p:nvGrpSpPr>
          <p:grpSpPr>
            <a:xfrm>
              <a:off x="1357340" y="5525843"/>
              <a:ext cx="653765" cy="525663"/>
              <a:chOff x="596318" y="1276101"/>
              <a:chExt cx="653765" cy="525663"/>
            </a:xfrm>
          </p:grpSpPr>
          <p:grpSp>
            <p:nvGrpSpPr>
              <p:cNvPr id="378" name="Group 377">
                <a:extLst>
                  <a:ext uri="{FF2B5EF4-FFF2-40B4-BE49-F238E27FC236}">
                    <a16:creationId xmlns:a16="http://schemas.microsoft.com/office/drawing/2014/main" id="{2D15346C-A519-CE4A-8BB9-2D30961613B5}"/>
                  </a:ext>
                </a:extLst>
              </p:cNvPr>
              <p:cNvGrpSpPr/>
              <p:nvPr/>
            </p:nvGrpSpPr>
            <p:grpSpPr>
              <a:xfrm>
                <a:off x="596318" y="1276101"/>
                <a:ext cx="653765" cy="525663"/>
                <a:chOff x="512403" y="2005281"/>
                <a:chExt cx="2342558" cy="1883543"/>
              </a:xfrm>
              <a:solidFill>
                <a:schemeClr val="bg2"/>
              </a:solidFill>
            </p:grpSpPr>
            <p:sp>
              <p:nvSpPr>
                <p:cNvPr id="395" name="Freeform 5">
                  <a:extLst>
                    <a:ext uri="{FF2B5EF4-FFF2-40B4-BE49-F238E27FC236}">
                      <a16:creationId xmlns:a16="http://schemas.microsoft.com/office/drawing/2014/main" id="{269BA0E3-7BB7-1F49-922B-9039685D3704}"/>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96" name="Freeform 6">
                  <a:extLst>
                    <a:ext uri="{FF2B5EF4-FFF2-40B4-BE49-F238E27FC236}">
                      <a16:creationId xmlns:a16="http://schemas.microsoft.com/office/drawing/2014/main" id="{52768385-12A4-F54E-AD68-A0934BAB929C}"/>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79" name="Group 378">
                <a:extLst>
                  <a:ext uri="{FF2B5EF4-FFF2-40B4-BE49-F238E27FC236}">
                    <a16:creationId xmlns:a16="http://schemas.microsoft.com/office/drawing/2014/main" id="{78DA2FFC-49D5-9F40-9193-623A5FEE6EA1}"/>
                  </a:ext>
                </a:extLst>
              </p:cNvPr>
              <p:cNvGrpSpPr/>
              <p:nvPr/>
            </p:nvGrpSpPr>
            <p:grpSpPr>
              <a:xfrm>
                <a:off x="718517" y="1349429"/>
                <a:ext cx="409367" cy="259737"/>
                <a:chOff x="7308949" y="409018"/>
                <a:chExt cx="540832" cy="343149"/>
              </a:xfrm>
            </p:grpSpPr>
            <p:sp>
              <p:nvSpPr>
                <p:cNvPr id="380" name="Freeform 151">
                  <a:extLst>
                    <a:ext uri="{FF2B5EF4-FFF2-40B4-BE49-F238E27FC236}">
                      <a16:creationId xmlns:a16="http://schemas.microsoft.com/office/drawing/2014/main" id="{20D02194-49FA-BB4B-BC30-D41BC6676A26}"/>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1" name="Freeform 150">
                  <a:extLst>
                    <a:ext uri="{FF2B5EF4-FFF2-40B4-BE49-F238E27FC236}">
                      <a16:creationId xmlns:a16="http://schemas.microsoft.com/office/drawing/2014/main" id="{D68DBD2D-E2FB-724D-97FA-84B7747940AB}"/>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2" name="Freeform 152">
                  <a:extLst>
                    <a:ext uri="{FF2B5EF4-FFF2-40B4-BE49-F238E27FC236}">
                      <a16:creationId xmlns:a16="http://schemas.microsoft.com/office/drawing/2014/main" id="{A7647EC0-9298-D04A-9541-0B1A376C7324}"/>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3" name="Freeform 153">
                  <a:extLst>
                    <a:ext uri="{FF2B5EF4-FFF2-40B4-BE49-F238E27FC236}">
                      <a16:creationId xmlns:a16="http://schemas.microsoft.com/office/drawing/2014/main" id="{02E7236F-D13D-7348-A349-3A4EB3263D62}"/>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4" name="Freeform 154">
                  <a:extLst>
                    <a:ext uri="{FF2B5EF4-FFF2-40B4-BE49-F238E27FC236}">
                      <a16:creationId xmlns:a16="http://schemas.microsoft.com/office/drawing/2014/main" id="{82ABE629-D166-B743-9DD8-63D4AC227587}"/>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5" name="Freeform 155">
                  <a:extLst>
                    <a:ext uri="{FF2B5EF4-FFF2-40B4-BE49-F238E27FC236}">
                      <a16:creationId xmlns:a16="http://schemas.microsoft.com/office/drawing/2014/main" id="{34219D01-E227-D74D-A11B-1ED48328BB6B}"/>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6" name="Freeform 156">
                  <a:extLst>
                    <a:ext uri="{FF2B5EF4-FFF2-40B4-BE49-F238E27FC236}">
                      <a16:creationId xmlns:a16="http://schemas.microsoft.com/office/drawing/2014/main" id="{65F2DFC0-C954-DA4D-9EEB-BA2BF4B61159}"/>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7" name="Freeform 159">
                  <a:extLst>
                    <a:ext uri="{FF2B5EF4-FFF2-40B4-BE49-F238E27FC236}">
                      <a16:creationId xmlns:a16="http://schemas.microsoft.com/office/drawing/2014/main" id="{0150D518-B87A-9647-9326-5211647FAAF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8" name="Freeform 160">
                  <a:extLst>
                    <a:ext uri="{FF2B5EF4-FFF2-40B4-BE49-F238E27FC236}">
                      <a16:creationId xmlns:a16="http://schemas.microsoft.com/office/drawing/2014/main" id="{2C5F87C9-D4E1-464E-A0DB-ABC38ABBD9B8}"/>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9" name="Freeform 162">
                  <a:extLst>
                    <a:ext uri="{FF2B5EF4-FFF2-40B4-BE49-F238E27FC236}">
                      <a16:creationId xmlns:a16="http://schemas.microsoft.com/office/drawing/2014/main" id="{085D6FA3-0CE1-7E4B-A082-9F15682D2AEC}"/>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0" name="Freeform 163">
                  <a:extLst>
                    <a:ext uri="{FF2B5EF4-FFF2-40B4-BE49-F238E27FC236}">
                      <a16:creationId xmlns:a16="http://schemas.microsoft.com/office/drawing/2014/main" id="{616E8A02-AC3E-A846-AFAF-D42719F926F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1" name="Freeform 164">
                  <a:extLst>
                    <a:ext uri="{FF2B5EF4-FFF2-40B4-BE49-F238E27FC236}">
                      <a16:creationId xmlns:a16="http://schemas.microsoft.com/office/drawing/2014/main" id="{D9874C38-2ADF-8946-8684-1D319E63E60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2" name="Freeform 165">
                  <a:extLst>
                    <a:ext uri="{FF2B5EF4-FFF2-40B4-BE49-F238E27FC236}">
                      <a16:creationId xmlns:a16="http://schemas.microsoft.com/office/drawing/2014/main" id="{B7517BFA-F7E9-C84B-965B-91CFE7B8FA89}"/>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3" name="Freeform 166">
                  <a:extLst>
                    <a:ext uri="{FF2B5EF4-FFF2-40B4-BE49-F238E27FC236}">
                      <a16:creationId xmlns:a16="http://schemas.microsoft.com/office/drawing/2014/main" id="{D0B444AD-A370-3F41-BC79-BA84295F3E35}"/>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4" name="Freeform 162">
                  <a:extLst>
                    <a:ext uri="{FF2B5EF4-FFF2-40B4-BE49-F238E27FC236}">
                      <a16:creationId xmlns:a16="http://schemas.microsoft.com/office/drawing/2014/main" id="{A3339DA4-D7E1-6844-9B9C-4DC15DE5CBDA}"/>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337" name="Group 336">
              <a:extLst>
                <a:ext uri="{FF2B5EF4-FFF2-40B4-BE49-F238E27FC236}">
                  <a16:creationId xmlns:a16="http://schemas.microsoft.com/office/drawing/2014/main" id="{68B70954-A92D-2945-A7BA-01BD24300188}"/>
                </a:ext>
              </a:extLst>
            </p:cNvPr>
            <p:cNvGrpSpPr/>
            <p:nvPr/>
          </p:nvGrpSpPr>
          <p:grpSpPr>
            <a:xfrm>
              <a:off x="2118362" y="5525843"/>
              <a:ext cx="653765" cy="525663"/>
              <a:chOff x="596318" y="1276101"/>
              <a:chExt cx="653765" cy="525663"/>
            </a:xfrm>
          </p:grpSpPr>
          <p:grpSp>
            <p:nvGrpSpPr>
              <p:cNvPr id="359" name="Group 358">
                <a:extLst>
                  <a:ext uri="{FF2B5EF4-FFF2-40B4-BE49-F238E27FC236}">
                    <a16:creationId xmlns:a16="http://schemas.microsoft.com/office/drawing/2014/main" id="{B14D2901-ED1F-314E-99E9-D289D2B9CD2C}"/>
                  </a:ext>
                </a:extLst>
              </p:cNvPr>
              <p:cNvGrpSpPr/>
              <p:nvPr/>
            </p:nvGrpSpPr>
            <p:grpSpPr>
              <a:xfrm>
                <a:off x="596318" y="1276101"/>
                <a:ext cx="653765" cy="525663"/>
                <a:chOff x="512403" y="2005281"/>
                <a:chExt cx="2342558" cy="1883543"/>
              </a:xfrm>
              <a:solidFill>
                <a:schemeClr val="bg2"/>
              </a:solidFill>
            </p:grpSpPr>
            <p:sp>
              <p:nvSpPr>
                <p:cNvPr id="376" name="Freeform 5">
                  <a:extLst>
                    <a:ext uri="{FF2B5EF4-FFF2-40B4-BE49-F238E27FC236}">
                      <a16:creationId xmlns:a16="http://schemas.microsoft.com/office/drawing/2014/main" id="{E705DB0B-774A-3847-9D47-DA2E21F24384}"/>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77" name="Freeform 6">
                  <a:extLst>
                    <a:ext uri="{FF2B5EF4-FFF2-40B4-BE49-F238E27FC236}">
                      <a16:creationId xmlns:a16="http://schemas.microsoft.com/office/drawing/2014/main" id="{2276BED8-F2F4-6E48-BE21-C846BA40D376}"/>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60" name="Group 359">
                <a:extLst>
                  <a:ext uri="{FF2B5EF4-FFF2-40B4-BE49-F238E27FC236}">
                    <a16:creationId xmlns:a16="http://schemas.microsoft.com/office/drawing/2014/main" id="{F9B5DBBF-DBFF-6340-80FB-A488BF027088}"/>
                  </a:ext>
                </a:extLst>
              </p:cNvPr>
              <p:cNvGrpSpPr/>
              <p:nvPr/>
            </p:nvGrpSpPr>
            <p:grpSpPr>
              <a:xfrm>
                <a:off x="718517" y="1349429"/>
                <a:ext cx="409367" cy="259737"/>
                <a:chOff x="7308949" y="409018"/>
                <a:chExt cx="540832" cy="343149"/>
              </a:xfrm>
            </p:grpSpPr>
            <p:sp>
              <p:nvSpPr>
                <p:cNvPr id="361" name="Freeform 151">
                  <a:extLst>
                    <a:ext uri="{FF2B5EF4-FFF2-40B4-BE49-F238E27FC236}">
                      <a16:creationId xmlns:a16="http://schemas.microsoft.com/office/drawing/2014/main" id="{ECA94FC5-93BF-DC40-844D-3A74D6DC3F1F}"/>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2" name="Freeform 150">
                  <a:extLst>
                    <a:ext uri="{FF2B5EF4-FFF2-40B4-BE49-F238E27FC236}">
                      <a16:creationId xmlns:a16="http://schemas.microsoft.com/office/drawing/2014/main" id="{AAAE4ACD-CFC4-C543-B054-FFC64C339703}"/>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3" name="Freeform 152">
                  <a:extLst>
                    <a:ext uri="{FF2B5EF4-FFF2-40B4-BE49-F238E27FC236}">
                      <a16:creationId xmlns:a16="http://schemas.microsoft.com/office/drawing/2014/main" id="{3282E023-A189-7A47-A776-118F360E4443}"/>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4" name="Freeform 153">
                  <a:extLst>
                    <a:ext uri="{FF2B5EF4-FFF2-40B4-BE49-F238E27FC236}">
                      <a16:creationId xmlns:a16="http://schemas.microsoft.com/office/drawing/2014/main" id="{D3588079-9861-094F-B2AE-DDC6A28A44E2}"/>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5" name="Freeform 154">
                  <a:extLst>
                    <a:ext uri="{FF2B5EF4-FFF2-40B4-BE49-F238E27FC236}">
                      <a16:creationId xmlns:a16="http://schemas.microsoft.com/office/drawing/2014/main" id="{70AA9D2C-C22C-5B40-92C6-6CCA12D30966}"/>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6" name="Freeform 155">
                  <a:extLst>
                    <a:ext uri="{FF2B5EF4-FFF2-40B4-BE49-F238E27FC236}">
                      <a16:creationId xmlns:a16="http://schemas.microsoft.com/office/drawing/2014/main" id="{767124D7-C7F6-0242-B986-B6191A782BE5}"/>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7" name="Freeform 156">
                  <a:extLst>
                    <a:ext uri="{FF2B5EF4-FFF2-40B4-BE49-F238E27FC236}">
                      <a16:creationId xmlns:a16="http://schemas.microsoft.com/office/drawing/2014/main" id="{CA94B759-64E7-944F-B524-94EDF78E1ED2}"/>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8" name="Freeform 159">
                  <a:extLst>
                    <a:ext uri="{FF2B5EF4-FFF2-40B4-BE49-F238E27FC236}">
                      <a16:creationId xmlns:a16="http://schemas.microsoft.com/office/drawing/2014/main" id="{EF4BAFF8-BB62-2945-8A33-A4C89998B011}"/>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9" name="Freeform 160">
                  <a:extLst>
                    <a:ext uri="{FF2B5EF4-FFF2-40B4-BE49-F238E27FC236}">
                      <a16:creationId xmlns:a16="http://schemas.microsoft.com/office/drawing/2014/main" id="{1B9631FA-3D35-CF4C-A5D0-0CD86E7B20E2}"/>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0" name="Freeform 162">
                  <a:extLst>
                    <a:ext uri="{FF2B5EF4-FFF2-40B4-BE49-F238E27FC236}">
                      <a16:creationId xmlns:a16="http://schemas.microsoft.com/office/drawing/2014/main" id="{CE6923DE-274C-A047-AC3C-A302200B0A06}"/>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1" name="Freeform 163">
                  <a:extLst>
                    <a:ext uri="{FF2B5EF4-FFF2-40B4-BE49-F238E27FC236}">
                      <a16:creationId xmlns:a16="http://schemas.microsoft.com/office/drawing/2014/main" id="{E066DD04-8543-D449-94CB-EB3564DA5198}"/>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2" name="Freeform 164">
                  <a:extLst>
                    <a:ext uri="{FF2B5EF4-FFF2-40B4-BE49-F238E27FC236}">
                      <a16:creationId xmlns:a16="http://schemas.microsoft.com/office/drawing/2014/main" id="{E278665E-EBCF-9741-B698-9804D626A592}"/>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3" name="Freeform 165">
                  <a:extLst>
                    <a:ext uri="{FF2B5EF4-FFF2-40B4-BE49-F238E27FC236}">
                      <a16:creationId xmlns:a16="http://schemas.microsoft.com/office/drawing/2014/main" id="{F98FC7F3-CE2F-5043-9796-7CA61B4FEF06}"/>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4" name="Freeform 166">
                  <a:extLst>
                    <a:ext uri="{FF2B5EF4-FFF2-40B4-BE49-F238E27FC236}">
                      <a16:creationId xmlns:a16="http://schemas.microsoft.com/office/drawing/2014/main" id="{65C2ED90-2830-3446-B9E5-95DAE2A331D3}"/>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5" name="Freeform 162">
                  <a:extLst>
                    <a:ext uri="{FF2B5EF4-FFF2-40B4-BE49-F238E27FC236}">
                      <a16:creationId xmlns:a16="http://schemas.microsoft.com/office/drawing/2014/main" id="{93C07174-32BE-BD4E-9F66-2D983346DCD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338" name="Group 337">
              <a:extLst>
                <a:ext uri="{FF2B5EF4-FFF2-40B4-BE49-F238E27FC236}">
                  <a16:creationId xmlns:a16="http://schemas.microsoft.com/office/drawing/2014/main" id="{09A10689-8864-E849-98D7-2AA1CE01BE9C}"/>
                </a:ext>
              </a:extLst>
            </p:cNvPr>
            <p:cNvGrpSpPr/>
            <p:nvPr/>
          </p:nvGrpSpPr>
          <p:grpSpPr>
            <a:xfrm>
              <a:off x="2879383" y="5525843"/>
              <a:ext cx="653765" cy="525663"/>
              <a:chOff x="596318" y="1276101"/>
              <a:chExt cx="653765" cy="525663"/>
            </a:xfrm>
          </p:grpSpPr>
          <p:grpSp>
            <p:nvGrpSpPr>
              <p:cNvPr id="340" name="Group 339">
                <a:extLst>
                  <a:ext uri="{FF2B5EF4-FFF2-40B4-BE49-F238E27FC236}">
                    <a16:creationId xmlns:a16="http://schemas.microsoft.com/office/drawing/2014/main" id="{F37EDA0A-8E1B-A444-8722-9EFA490544B4}"/>
                  </a:ext>
                </a:extLst>
              </p:cNvPr>
              <p:cNvGrpSpPr/>
              <p:nvPr/>
            </p:nvGrpSpPr>
            <p:grpSpPr>
              <a:xfrm>
                <a:off x="596318" y="1276101"/>
                <a:ext cx="653765" cy="525663"/>
                <a:chOff x="512403" y="2005281"/>
                <a:chExt cx="2342558" cy="1883543"/>
              </a:xfrm>
              <a:solidFill>
                <a:schemeClr val="bg2"/>
              </a:solidFill>
            </p:grpSpPr>
            <p:sp>
              <p:nvSpPr>
                <p:cNvPr id="357" name="Freeform 5">
                  <a:extLst>
                    <a:ext uri="{FF2B5EF4-FFF2-40B4-BE49-F238E27FC236}">
                      <a16:creationId xmlns:a16="http://schemas.microsoft.com/office/drawing/2014/main" id="{F39E539D-752C-354C-9BCB-AD055FCBBD9E}"/>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58" name="Freeform 6">
                  <a:extLst>
                    <a:ext uri="{FF2B5EF4-FFF2-40B4-BE49-F238E27FC236}">
                      <a16:creationId xmlns:a16="http://schemas.microsoft.com/office/drawing/2014/main" id="{B29D0F24-16DC-FA42-AD1B-D1D9B4D42A33}"/>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41" name="Group 340">
                <a:extLst>
                  <a:ext uri="{FF2B5EF4-FFF2-40B4-BE49-F238E27FC236}">
                    <a16:creationId xmlns:a16="http://schemas.microsoft.com/office/drawing/2014/main" id="{E252B1F3-391E-3048-B9F7-AAD1A096ACF5}"/>
                  </a:ext>
                </a:extLst>
              </p:cNvPr>
              <p:cNvGrpSpPr/>
              <p:nvPr/>
            </p:nvGrpSpPr>
            <p:grpSpPr>
              <a:xfrm>
                <a:off x="718517" y="1349429"/>
                <a:ext cx="409367" cy="259737"/>
                <a:chOff x="7308949" y="409018"/>
                <a:chExt cx="540832" cy="343149"/>
              </a:xfrm>
            </p:grpSpPr>
            <p:sp>
              <p:nvSpPr>
                <p:cNvPr id="342" name="Freeform 151">
                  <a:extLst>
                    <a:ext uri="{FF2B5EF4-FFF2-40B4-BE49-F238E27FC236}">
                      <a16:creationId xmlns:a16="http://schemas.microsoft.com/office/drawing/2014/main" id="{D2FDE100-0CCE-CD4D-A547-F41273640C2F}"/>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3" name="Freeform 150">
                  <a:extLst>
                    <a:ext uri="{FF2B5EF4-FFF2-40B4-BE49-F238E27FC236}">
                      <a16:creationId xmlns:a16="http://schemas.microsoft.com/office/drawing/2014/main" id="{0FC39737-0C3F-FA4F-B810-A20F2B7B2F87}"/>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4" name="Freeform 152">
                  <a:extLst>
                    <a:ext uri="{FF2B5EF4-FFF2-40B4-BE49-F238E27FC236}">
                      <a16:creationId xmlns:a16="http://schemas.microsoft.com/office/drawing/2014/main" id="{43AFBB6F-98A7-0141-8431-5B2464BBB54E}"/>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5" name="Freeform 153">
                  <a:extLst>
                    <a:ext uri="{FF2B5EF4-FFF2-40B4-BE49-F238E27FC236}">
                      <a16:creationId xmlns:a16="http://schemas.microsoft.com/office/drawing/2014/main" id="{23D0BEB5-4239-BE49-ACA5-6AA6349CBA3C}"/>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6" name="Freeform 154">
                  <a:extLst>
                    <a:ext uri="{FF2B5EF4-FFF2-40B4-BE49-F238E27FC236}">
                      <a16:creationId xmlns:a16="http://schemas.microsoft.com/office/drawing/2014/main" id="{573BD550-9BE7-C84F-8366-3F7E226AD2DD}"/>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7" name="Freeform 155">
                  <a:extLst>
                    <a:ext uri="{FF2B5EF4-FFF2-40B4-BE49-F238E27FC236}">
                      <a16:creationId xmlns:a16="http://schemas.microsoft.com/office/drawing/2014/main" id="{D537FB22-07C6-E847-BC8C-E71C0FB07C51}"/>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8" name="Freeform 156">
                  <a:extLst>
                    <a:ext uri="{FF2B5EF4-FFF2-40B4-BE49-F238E27FC236}">
                      <a16:creationId xmlns:a16="http://schemas.microsoft.com/office/drawing/2014/main" id="{EFE00E3E-6E29-4A4A-AA1F-97A50A53772C}"/>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9" name="Freeform 159">
                  <a:extLst>
                    <a:ext uri="{FF2B5EF4-FFF2-40B4-BE49-F238E27FC236}">
                      <a16:creationId xmlns:a16="http://schemas.microsoft.com/office/drawing/2014/main" id="{6813B8DD-5B65-1645-B3D5-E1406119F6F1}"/>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0" name="Freeform 160">
                  <a:extLst>
                    <a:ext uri="{FF2B5EF4-FFF2-40B4-BE49-F238E27FC236}">
                      <a16:creationId xmlns:a16="http://schemas.microsoft.com/office/drawing/2014/main" id="{2AFE54DE-B256-6448-9A4A-7687584B859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1" name="Freeform 162">
                  <a:extLst>
                    <a:ext uri="{FF2B5EF4-FFF2-40B4-BE49-F238E27FC236}">
                      <a16:creationId xmlns:a16="http://schemas.microsoft.com/office/drawing/2014/main" id="{5D6E6A50-F220-7544-90EE-9ABE10B18DC7}"/>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2" name="Freeform 163">
                  <a:extLst>
                    <a:ext uri="{FF2B5EF4-FFF2-40B4-BE49-F238E27FC236}">
                      <a16:creationId xmlns:a16="http://schemas.microsoft.com/office/drawing/2014/main" id="{E3A76150-81B0-B249-B328-B548F66010EE}"/>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3" name="Freeform 164">
                  <a:extLst>
                    <a:ext uri="{FF2B5EF4-FFF2-40B4-BE49-F238E27FC236}">
                      <a16:creationId xmlns:a16="http://schemas.microsoft.com/office/drawing/2014/main" id="{358D5254-55C4-B546-9A27-66A77C941AD5}"/>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4" name="Freeform 165">
                  <a:extLst>
                    <a:ext uri="{FF2B5EF4-FFF2-40B4-BE49-F238E27FC236}">
                      <a16:creationId xmlns:a16="http://schemas.microsoft.com/office/drawing/2014/main" id="{956784C6-2151-734B-8BB4-DB13C049183B}"/>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5" name="Freeform 166">
                  <a:extLst>
                    <a:ext uri="{FF2B5EF4-FFF2-40B4-BE49-F238E27FC236}">
                      <a16:creationId xmlns:a16="http://schemas.microsoft.com/office/drawing/2014/main" id="{4DBBE2F4-E044-644A-A82D-A60B86E160D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6" name="Freeform 162">
                  <a:extLst>
                    <a:ext uri="{FF2B5EF4-FFF2-40B4-BE49-F238E27FC236}">
                      <a16:creationId xmlns:a16="http://schemas.microsoft.com/office/drawing/2014/main" id="{3C90F260-2BBE-2247-9421-3B4150164C8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339" name="Rectangle 338">
              <a:extLst>
                <a:ext uri="{FF2B5EF4-FFF2-40B4-BE49-F238E27FC236}">
                  <a16:creationId xmlns:a16="http://schemas.microsoft.com/office/drawing/2014/main" id="{173F82CA-DF77-0F42-A982-9F1AF8B3956F}"/>
                </a:ext>
              </a:extLst>
            </p:cNvPr>
            <p:cNvSpPr/>
            <p:nvPr/>
          </p:nvSpPr>
          <p:spPr bwMode="auto">
            <a:xfrm>
              <a:off x="406400" y="5414827"/>
              <a:ext cx="3282488" cy="712879"/>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416" name="Group 415">
            <a:extLst>
              <a:ext uri="{FF2B5EF4-FFF2-40B4-BE49-F238E27FC236}">
                <a16:creationId xmlns:a16="http://schemas.microsoft.com/office/drawing/2014/main" id="{6A80C3E4-6E9C-8848-97BA-66C0706904CA}"/>
              </a:ext>
            </a:extLst>
          </p:cNvPr>
          <p:cNvGrpSpPr/>
          <p:nvPr/>
        </p:nvGrpSpPr>
        <p:grpSpPr>
          <a:xfrm>
            <a:off x="398385" y="4115463"/>
            <a:ext cx="2051555" cy="445550"/>
            <a:chOff x="406400" y="6368165"/>
            <a:chExt cx="3282488" cy="712879"/>
          </a:xfrm>
        </p:grpSpPr>
        <p:grpSp>
          <p:nvGrpSpPr>
            <p:cNvPr id="417" name="Group 416">
              <a:extLst>
                <a:ext uri="{FF2B5EF4-FFF2-40B4-BE49-F238E27FC236}">
                  <a16:creationId xmlns:a16="http://schemas.microsoft.com/office/drawing/2014/main" id="{21D92099-EBB2-4C4B-A874-74BD89580B4D}"/>
                </a:ext>
              </a:extLst>
            </p:cNvPr>
            <p:cNvGrpSpPr/>
            <p:nvPr/>
          </p:nvGrpSpPr>
          <p:grpSpPr>
            <a:xfrm>
              <a:off x="596318" y="6479181"/>
              <a:ext cx="653765" cy="525663"/>
              <a:chOff x="596318" y="1276101"/>
              <a:chExt cx="653765" cy="525663"/>
            </a:xfrm>
          </p:grpSpPr>
          <p:grpSp>
            <p:nvGrpSpPr>
              <p:cNvPr id="479" name="Group 478">
                <a:extLst>
                  <a:ext uri="{FF2B5EF4-FFF2-40B4-BE49-F238E27FC236}">
                    <a16:creationId xmlns:a16="http://schemas.microsoft.com/office/drawing/2014/main" id="{72F2B782-96F6-B747-80DA-814F817745F2}"/>
                  </a:ext>
                </a:extLst>
              </p:cNvPr>
              <p:cNvGrpSpPr/>
              <p:nvPr/>
            </p:nvGrpSpPr>
            <p:grpSpPr>
              <a:xfrm>
                <a:off x="596318" y="1276101"/>
                <a:ext cx="653765" cy="525663"/>
                <a:chOff x="512403" y="2005281"/>
                <a:chExt cx="2342558" cy="1883543"/>
              </a:xfrm>
              <a:solidFill>
                <a:schemeClr val="bg2"/>
              </a:solidFill>
            </p:grpSpPr>
            <p:sp>
              <p:nvSpPr>
                <p:cNvPr id="496" name="Freeform 5">
                  <a:extLst>
                    <a:ext uri="{FF2B5EF4-FFF2-40B4-BE49-F238E27FC236}">
                      <a16:creationId xmlns:a16="http://schemas.microsoft.com/office/drawing/2014/main" id="{B8A2EFAC-3072-F64A-9DDF-E5A313827C3F}"/>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97" name="Freeform 6">
                  <a:extLst>
                    <a:ext uri="{FF2B5EF4-FFF2-40B4-BE49-F238E27FC236}">
                      <a16:creationId xmlns:a16="http://schemas.microsoft.com/office/drawing/2014/main" id="{73AC08A2-47C9-F04B-B603-E532C2090774}"/>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80" name="Group 479">
                <a:extLst>
                  <a:ext uri="{FF2B5EF4-FFF2-40B4-BE49-F238E27FC236}">
                    <a16:creationId xmlns:a16="http://schemas.microsoft.com/office/drawing/2014/main" id="{90988588-F619-7741-A87D-0B96721EB9D9}"/>
                  </a:ext>
                </a:extLst>
              </p:cNvPr>
              <p:cNvGrpSpPr/>
              <p:nvPr/>
            </p:nvGrpSpPr>
            <p:grpSpPr>
              <a:xfrm>
                <a:off x="718517" y="1349429"/>
                <a:ext cx="409367" cy="259737"/>
                <a:chOff x="7308949" y="409018"/>
                <a:chExt cx="540832" cy="343149"/>
              </a:xfrm>
            </p:grpSpPr>
            <p:sp>
              <p:nvSpPr>
                <p:cNvPr id="481" name="Freeform 151">
                  <a:extLst>
                    <a:ext uri="{FF2B5EF4-FFF2-40B4-BE49-F238E27FC236}">
                      <a16:creationId xmlns:a16="http://schemas.microsoft.com/office/drawing/2014/main" id="{7B843E9E-5C02-924C-AFCA-15E1A4F92907}"/>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2" name="Freeform 150">
                  <a:extLst>
                    <a:ext uri="{FF2B5EF4-FFF2-40B4-BE49-F238E27FC236}">
                      <a16:creationId xmlns:a16="http://schemas.microsoft.com/office/drawing/2014/main" id="{1612AC80-EB33-E245-B9DD-B4FF7807DA38}"/>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3" name="Freeform 152">
                  <a:extLst>
                    <a:ext uri="{FF2B5EF4-FFF2-40B4-BE49-F238E27FC236}">
                      <a16:creationId xmlns:a16="http://schemas.microsoft.com/office/drawing/2014/main" id="{BD3EF56C-7917-8846-8ED4-A1063AC3EAC6}"/>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4" name="Freeform 153">
                  <a:extLst>
                    <a:ext uri="{FF2B5EF4-FFF2-40B4-BE49-F238E27FC236}">
                      <a16:creationId xmlns:a16="http://schemas.microsoft.com/office/drawing/2014/main" id="{ABF35DE5-B6FF-F74E-A790-B98BDD0FCD98}"/>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5" name="Freeform 154">
                  <a:extLst>
                    <a:ext uri="{FF2B5EF4-FFF2-40B4-BE49-F238E27FC236}">
                      <a16:creationId xmlns:a16="http://schemas.microsoft.com/office/drawing/2014/main" id="{6655C555-854B-FB46-9C59-3D2F7E70A7DE}"/>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6" name="Freeform 155">
                  <a:extLst>
                    <a:ext uri="{FF2B5EF4-FFF2-40B4-BE49-F238E27FC236}">
                      <a16:creationId xmlns:a16="http://schemas.microsoft.com/office/drawing/2014/main" id="{3D94504F-1DAC-4448-8192-40CCE85580D7}"/>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7" name="Freeform 156">
                  <a:extLst>
                    <a:ext uri="{FF2B5EF4-FFF2-40B4-BE49-F238E27FC236}">
                      <a16:creationId xmlns:a16="http://schemas.microsoft.com/office/drawing/2014/main" id="{9B1C723A-7FAC-B44B-82CE-B2F19DBC9897}"/>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8" name="Freeform 159">
                  <a:extLst>
                    <a:ext uri="{FF2B5EF4-FFF2-40B4-BE49-F238E27FC236}">
                      <a16:creationId xmlns:a16="http://schemas.microsoft.com/office/drawing/2014/main" id="{B66DB749-7BE4-284E-8AE7-80029A3AAB53}"/>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9" name="Freeform 160">
                  <a:extLst>
                    <a:ext uri="{FF2B5EF4-FFF2-40B4-BE49-F238E27FC236}">
                      <a16:creationId xmlns:a16="http://schemas.microsoft.com/office/drawing/2014/main" id="{3D669492-AB94-854B-8918-B8C2F2AD7DEB}"/>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0" name="Freeform 162">
                  <a:extLst>
                    <a:ext uri="{FF2B5EF4-FFF2-40B4-BE49-F238E27FC236}">
                      <a16:creationId xmlns:a16="http://schemas.microsoft.com/office/drawing/2014/main" id="{792B57A3-BC45-5349-8915-A01DD5BA23A4}"/>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1" name="Freeform 163">
                  <a:extLst>
                    <a:ext uri="{FF2B5EF4-FFF2-40B4-BE49-F238E27FC236}">
                      <a16:creationId xmlns:a16="http://schemas.microsoft.com/office/drawing/2014/main" id="{C6739304-2257-ED49-B01A-0A60A5AEDA83}"/>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2" name="Freeform 164">
                  <a:extLst>
                    <a:ext uri="{FF2B5EF4-FFF2-40B4-BE49-F238E27FC236}">
                      <a16:creationId xmlns:a16="http://schemas.microsoft.com/office/drawing/2014/main" id="{24E6CA69-3394-E74D-8D3F-2E21E373972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3" name="Freeform 165">
                  <a:extLst>
                    <a:ext uri="{FF2B5EF4-FFF2-40B4-BE49-F238E27FC236}">
                      <a16:creationId xmlns:a16="http://schemas.microsoft.com/office/drawing/2014/main" id="{79AD3E26-C636-2642-92ED-E02AE0C8204C}"/>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4" name="Freeform 166">
                  <a:extLst>
                    <a:ext uri="{FF2B5EF4-FFF2-40B4-BE49-F238E27FC236}">
                      <a16:creationId xmlns:a16="http://schemas.microsoft.com/office/drawing/2014/main" id="{1E95D172-66C0-6642-A55D-655098BA5D4B}"/>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5" name="Freeform 162">
                  <a:extLst>
                    <a:ext uri="{FF2B5EF4-FFF2-40B4-BE49-F238E27FC236}">
                      <a16:creationId xmlns:a16="http://schemas.microsoft.com/office/drawing/2014/main" id="{2B7208B3-C119-FC4B-A6C2-E043E3C97A8D}"/>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418" name="Group 417">
              <a:extLst>
                <a:ext uri="{FF2B5EF4-FFF2-40B4-BE49-F238E27FC236}">
                  <a16:creationId xmlns:a16="http://schemas.microsoft.com/office/drawing/2014/main" id="{E0C0E12B-6953-024A-951B-FA0F645869ED}"/>
                </a:ext>
              </a:extLst>
            </p:cNvPr>
            <p:cNvGrpSpPr/>
            <p:nvPr/>
          </p:nvGrpSpPr>
          <p:grpSpPr>
            <a:xfrm>
              <a:off x="1357340" y="6479181"/>
              <a:ext cx="653765" cy="525663"/>
              <a:chOff x="596318" y="1276101"/>
              <a:chExt cx="653765" cy="525663"/>
            </a:xfrm>
          </p:grpSpPr>
          <p:grpSp>
            <p:nvGrpSpPr>
              <p:cNvPr id="460" name="Group 459">
                <a:extLst>
                  <a:ext uri="{FF2B5EF4-FFF2-40B4-BE49-F238E27FC236}">
                    <a16:creationId xmlns:a16="http://schemas.microsoft.com/office/drawing/2014/main" id="{932CD3CE-1618-664F-A0B5-1B3960FE2306}"/>
                  </a:ext>
                </a:extLst>
              </p:cNvPr>
              <p:cNvGrpSpPr/>
              <p:nvPr/>
            </p:nvGrpSpPr>
            <p:grpSpPr>
              <a:xfrm>
                <a:off x="596318" y="1276101"/>
                <a:ext cx="653765" cy="525663"/>
                <a:chOff x="512403" y="2005281"/>
                <a:chExt cx="2342558" cy="1883543"/>
              </a:xfrm>
              <a:solidFill>
                <a:schemeClr val="bg2"/>
              </a:solidFill>
            </p:grpSpPr>
            <p:sp>
              <p:nvSpPr>
                <p:cNvPr id="477" name="Freeform 5">
                  <a:extLst>
                    <a:ext uri="{FF2B5EF4-FFF2-40B4-BE49-F238E27FC236}">
                      <a16:creationId xmlns:a16="http://schemas.microsoft.com/office/drawing/2014/main" id="{68329F9E-7C38-9542-8410-0E2F9464A77D}"/>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78" name="Freeform 6">
                  <a:extLst>
                    <a:ext uri="{FF2B5EF4-FFF2-40B4-BE49-F238E27FC236}">
                      <a16:creationId xmlns:a16="http://schemas.microsoft.com/office/drawing/2014/main" id="{C0D3C107-7C48-ED4F-9F82-6C8CB7C9F3A6}"/>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61" name="Group 460">
                <a:extLst>
                  <a:ext uri="{FF2B5EF4-FFF2-40B4-BE49-F238E27FC236}">
                    <a16:creationId xmlns:a16="http://schemas.microsoft.com/office/drawing/2014/main" id="{4E015CAF-07E4-D041-8491-246DE413710B}"/>
                  </a:ext>
                </a:extLst>
              </p:cNvPr>
              <p:cNvGrpSpPr/>
              <p:nvPr/>
            </p:nvGrpSpPr>
            <p:grpSpPr>
              <a:xfrm>
                <a:off x="718517" y="1349429"/>
                <a:ext cx="409367" cy="259737"/>
                <a:chOff x="7308949" y="409018"/>
                <a:chExt cx="540832" cy="343149"/>
              </a:xfrm>
            </p:grpSpPr>
            <p:sp>
              <p:nvSpPr>
                <p:cNvPr id="462" name="Freeform 151">
                  <a:extLst>
                    <a:ext uri="{FF2B5EF4-FFF2-40B4-BE49-F238E27FC236}">
                      <a16:creationId xmlns:a16="http://schemas.microsoft.com/office/drawing/2014/main" id="{B209DFA1-CB5B-5A41-B3E5-D78A61F8CD20}"/>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3" name="Freeform 150">
                  <a:extLst>
                    <a:ext uri="{FF2B5EF4-FFF2-40B4-BE49-F238E27FC236}">
                      <a16:creationId xmlns:a16="http://schemas.microsoft.com/office/drawing/2014/main" id="{68FBEFA9-2076-3340-9EA5-D5310D9123B9}"/>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4" name="Freeform 152">
                  <a:extLst>
                    <a:ext uri="{FF2B5EF4-FFF2-40B4-BE49-F238E27FC236}">
                      <a16:creationId xmlns:a16="http://schemas.microsoft.com/office/drawing/2014/main" id="{971BEA32-31CB-E947-8C15-42B412A06309}"/>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5" name="Freeform 153">
                  <a:extLst>
                    <a:ext uri="{FF2B5EF4-FFF2-40B4-BE49-F238E27FC236}">
                      <a16:creationId xmlns:a16="http://schemas.microsoft.com/office/drawing/2014/main" id="{F09E1B69-6D62-0E49-B3C3-F2AB3ACCB76A}"/>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6" name="Freeform 154">
                  <a:extLst>
                    <a:ext uri="{FF2B5EF4-FFF2-40B4-BE49-F238E27FC236}">
                      <a16:creationId xmlns:a16="http://schemas.microsoft.com/office/drawing/2014/main" id="{F340A777-1878-0B46-9D0B-A9769AFEA0F2}"/>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7" name="Freeform 155">
                  <a:extLst>
                    <a:ext uri="{FF2B5EF4-FFF2-40B4-BE49-F238E27FC236}">
                      <a16:creationId xmlns:a16="http://schemas.microsoft.com/office/drawing/2014/main" id="{D7104475-3D0A-624C-82CA-EC32081237FD}"/>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8" name="Freeform 156">
                  <a:extLst>
                    <a:ext uri="{FF2B5EF4-FFF2-40B4-BE49-F238E27FC236}">
                      <a16:creationId xmlns:a16="http://schemas.microsoft.com/office/drawing/2014/main" id="{248E9697-CE1E-EF42-A80B-F70C54B8874B}"/>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9" name="Freeform 159">
                  <a:extLst>
                    <a:ext uri="{FF2B5EF4-FFF2-40B4-BE49-F238E27FC236}">
                      <a16:creationId xmlns:a16="http://schemas.microsoft.com/office/drawing/2014/main" id="{FE9C4BE3-5641-574F-8BF6-5D580F35187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0" name="Freeform 160">
                  <a:extLst>
                    <a:ext uri="{FF2B5EF4-FFF2-40B4-BE49-F238E27FC236}">
                      <a16:creationId xmlns:a16="http://schemas.microsoft.com/office/drawing/2014/main" id="{F5CC8212-F2EB-0F46-82B7-3633EE94EE86}"/>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1" name="Freeform 162">
                  <a:extLst>
                    <a:ext uri="{FF2B5EF4-FFF2-40B4-BE49-F238E27FC236}">
                      <a16:creationId xmlns:a16="http://schemas.microsoft.com/office/drawing/2014/main" id="{B5E45C54-D1A1-9A40-8D6E-C44DE93F0A54}"/>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2" name="Freeform 163">
                  <a:extLst>
                    <a:ext uri="{FF2B5EF4-FFF2-40B4-BE49-F238E27FC236}">
                      <a16:creationId xmlns:a16="http://schemas.microsoft.com/office/drawing/2014/main" id="{61F0CC28-B861-7941-8859-831DF1862F7F}"/>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3" name="Freeform 164">
                  <a:extLst>
                    <a:ext uri="{FF2B5EF4-FFF2-40B4-BE49-F238E27FC236}">
                      <a16:creationId xmlns:a16="http://schemas.microsoft.com/office/drawing/2014/main" id="{00748470-D9BA-874B-A9B5-90AC852B40CF}"/>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4" name="Freeform 165">
                  <a:extLst>
                    <a:ext uri="{FF2B5EF4-FFF2-40B4-BE49-F238E27FC236}">
                      <a16:creationId xmlns:a16="http://schemas.microsoft.com/office/drawing/2014/main" id="{4778A116-A6B5-A44C-8758-156E722AC74F}"/>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5" name="Freeform 166">
                  <a:extLst>
                    <a:ext uri="{FF2B5EF4-FFF2-40B4-BE49-F238E27FC236}">
                      <a16:creationId xmlns:a16="http://schemas.microsoft.com/office/drawing/2014/main" id="{B21EF98B-CE7F-3F4A-90EA-8AFAC3E06C67}"/>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6" name="Freeform 162">
                  <a:extLst>
                    <a:ext uri="{FF2B5EF4-FFF2-40B4-BE49-F238E27FC236}">
                      <a16:creationId xmlns:a16="http://schemas.microsoft.com/office/drawing/2014/main" id="{056CA873-0903-224D-9B4C-CF883607FFC5}"/>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419" name="Group 418">
              <a:extLst>
                <a:ext uri="{FF2B5EF4-FFF2-40B4-BE49-F238E27FC236}">
                  <a16:creationId xmlns:a16="http://schemas.microsoft.com/office/drawing/2014/main" id="{38B40D76-0010-9048-9D70-93C96AB29ED0}"/>
                </a:ext>
              </a:extLst>
            </p:cNvPr>
            <p:cNvGrpSpPr/>
            <p:nvPr/>
          </p:nvGrpSpPr>
          <p:grpSpPr>
            <a:xfrm>
              <a:off x="2118362" y="6479181"/>
              <a:ext cx="653765" cy="525663"/>
              <a:chOff x="596318" y="1276101"/>
              <a:chExt cx="653765" cy="525663"/>
            </a:xfrm>
          </p:grpSpPr>
          <p:grpSp>
            <p:nvGrpSpPr>
              <p:cNvPr id="441" name="Group 440">
                <a:extLst>
                  <a:ext uri="{FF2B5EF4-FFF2-40B4-BE49-F238E27FC236}">
                    <a16:creationId xmlns:a16="http://schemas.microsoft.com/office/drawing/2014/main" id="{6935C0A8-C096-1646-9529-DA260DBEAF62}"/>
                  </a:ext>
                </a:extLst>
              </p:cNvPr>
              <p:cNvGrpSpPr/>
              <p:nvPr/>
            </p:nvGrpSpPr>
            <p:grpSpPr>
              <a:xfrm>
                <a:off x="596318" y="1276101"/>
                <a:ext cx="653765" cy="525663"/>
                <a:chOff x="512403" y="2005281"/>
                <a:chExt cx="2342558" cy="1883543"/>
              </a:xfrm>
              <a:solidFill>
                <a:schemeClr val="bg2"/>
              </a:solidFill>
            </p:grpSpPr>
            <p:sp>
              <p:nvSpPr>
                <p:cNvPr id="458" name="Freeform 5">
                  <a:extLst>
                    <a:ext uri="{FF2B5EF4-FFF2-40B4-BE49-F238E27FC236}">
                      <a16:creationId xmlns:a16="http://schemas.microsoft.com/office/drawing/2014/main" id="{8759C48B-EFFD-1D4D-AB31-557BA5ADECE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59" name="Freeform 6">
                  <a:extLst>
                    <a:ext uri="{FF2B5EF4-FFF2-40B4-BE49-F238E27FC236}">
                      <a16:creationId xmlns:a16="http://schemas.microsoft.com/office/drawing/2014/main" id="{0530E7D2-B0E3-D34F-A414-275B0B4C6579}"/>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42" name="Group 441">
                <a:extLst>
                  <a:ext uri="{FF2B5EF4-FFF2-40B4-BE49-F238E27FC236}">
                    <a16:creationId xmlns:a16="http://schemas.microsoft.com/office/drawing/2014/main" id="{42FA1C2E-0EB6-644D-AC56-A45460DAB42B}"/>
                  </a:ext>
                </a:extLst>
              </p:cNvPr>
              <p:cNvGrpSpPr/>
              <p:nvPr/>
            </p:nvGrpSpPr>
            <p:grpSpPr>
              <a:xfrm>
                <a:off x="718517" y="1349429"/>
                <a:ext cx="409367" cy="259737"/>
                <a:chOff x="7308949" y="409018"/>
                <a:chExt cx="540832" cy="343149"/>
              </a:xfrm>
            </p:grpSpPr>
            <p:sp>
              <p:nvSpPr>
                <p:cNvPr id="443" name="Freeform 151">
                  <a:extLst>
                    <a:ext uri="{FF2B5EF4-FFF2-40B4-BE49-F238E27FC236}">
                      <a16:creationId xmlns:a16="http://schemas.microsoft.com/office/drawing/2014/main" id="{14B4D851-93E3-BE41-9539-52B26E1E3AD2}"/>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4" name="Freeform 150">
                  <a:extLst>
                    <a:ext uri="{FF2B5EF4-FFF2-40B4-BE49-F238E27FC236}">
                      <a16:creationId xmlns:a16="http://schemas.microsoft.com/office/drawing/2014/main" id="{F3561723-6121-6645-A31A-D0072AD8B0E0}"/>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5" name="Freeform 152">
                  <a:extLst>
                    <a:ext uri="{FF2B5EF4-FFF2-40B4-BE49-F238E27FC236}">
                      <a16:creationId xmlns:a16="http://schemas.microsoft.com/office/drawing/2014/main" id="{C18019AD-58E5-4741-A2FD-6430F4CA35D6}"/>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6" name="Freeform 153">
                  <a:extLst>
                    <a:ext uri="{FF2B5EF4-FFF2-40B4-BE49-F238E27FC236}">
                      <a16:creationId xmlns:a16="http://schemas.microsoft.com/office/drawing/2014/main" id="{C5D3A089-2AA4-064D-84B5-BA782CBB745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7" name="Freeform 154">
                  <a:extLst>
                    <a:ext uri="{FF2B5EF4-FFF2-40B4-BE49-F238E27FC236}">
                      <a16:creationId xmlns:a16="http://schemas.microsoft.com/office/drawing/2014/main" id="{246F328E-CADB-8241-A488-44A2EBA1ACA9}"/>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8" name="Freeform 155">
                  <a:extLst>
                    <a:ext uri="{FF2B5EF4-FFF2-40B4-BE49-F238E27FC236}">
                      <a16:creationId xmlns:a16="http://schemas.microsoft.com/office/drawing/2014/main" id="{E576EDA1-F0D6-0A43-96D6-8F438D0885B2}"/>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9" name="Freeform 156">
                  <a:extLst>
                    <a:ext uri="{FF2B5EF4-FFF2-40B4-BE49-F238E27FC236}">
                      <a16:creationId xmlns:a16="http://schemas.microsoft.com/office/drawing/2014/main" id="{C541E8DD-3B2B-2341-9ADA-F3FFF780126E}"/>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0" name="Freeform 159">
                  <a:extLst>
                    <a:ext uri="{FF2B5EF4-FFF2-40B4-BE49-F238E27FC236}">
                      <a16:creationId xmlns:a16="http://schemas.microsoft.com/office/drawing/2014/main" id="{107AE5C2-7422-9540-9F28-829F6FBC640C}"/>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1" name="Freeform 160">
                  <a:extLst>
                    <a:ext uri="{FF2B5EF4-FFF2-40B4-BE49-F238E27FC236}">
                      <a16:creationId xmlns:a16="http://schemas.microsoft.com/office/drawing/2014/main" id="{15ED8918-2B2C-BA4A-8766-4198E2540728}"/>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2" name="Freeform 162">
                  <a:extLst>
                    <a:ext uri="{FF2B5EF4-FFF2-40B4-BE49-F238E27FC236}">
                      <a16:creationId xmlns:a16="http://schemas.microsoft.com/office/drawing/2014/main" id="{FD1362F3-DD2C-694E-B070-B1A296DF531B}"/>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3" name="Freeform 163">
                  <a:extLst>
                    <a:ext uri="{FF2B5EF4-FFF2-40B4-BE49-F238E27FC236}">
                      <a16:creationId xmlns:a16="http://schemas.microsoft.com/office/drawing/2014/main" id="{E1C61258-1BD6-3246-A21B-ECC8A9634BF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4" name="Freeform 164">
                  <a:extLst>
                    <a:ext uri="{FF2B5EF4-FFF2-40B4-BE49-F238E27FC236}">
                      <a16:creationId xmlns:a16="http://schemas.microsoft.com/office/drawing/2014/main" id="{EAC69DE5-55E2-0146-ACA9-319DE940CBA8}"/>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5" name="Freeform 165">
                  <a:extLst>
                    <a:ext uri="{FF2B5EF4-FFF2-40B4-BE49-F238E27FC236}">
                      <a16:creationId xmlns:a16="http://schemas.microsoft.com/office/drawing/2014/main" id="{18D73876-30ED-E844-8308-FDFE0B912A3D}"/>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6" name="Freeform 166">
                  <a:extLst>
                    <a:ext uri="{FF2B5EF4-FFF2-40B4-BE49-F238E27FC236}">
                      <a16:creationId xmlns:a16="http://schemas.microsoft.com/office/drawing/2014/main" id="{EAACB53E-E064-0442-A623-408BCCE4A02A}"/>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7" name="Freeform 162">
                  <a:extLst>
                    <a:ext uri="{FF2B5EF4-FFF2-40B4-BE49-F238E27FC236}">
                      <a16:creationId xmlns:a16="http://schemas.microsoft.com/office/drawing/2014/main" id="{CDA43C5C-99A4-AD4B-AE8C-E687F2EDFDAA}"/>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420" name="Group 419">
              <a:extLst>
                <a:ext uri="{FF2B5EF4-FFF2-40B4-BE49-F238E27FC236}">
                  <a16:creationId xmlns:a16="http://schemas.microsoft.com/office/drawing/2014/main" id="{0104B960-C69D-334E-A9B6-8AC415940C1D}"/>
                </a:ext>
              </a:extLst>
            </p:cNvPr>
            <p:cNvGrpSpPr/>
            <p:nvPr/>
          </p:nvGrpSpPr>
          <p:grpSpPr>
            <a:xfrm>
              <a:off x="2879383" y="6479181"/>
              <a:ext cx="653765" cy="525663"/>
              <a:chOff x="596318" y="1276101"/>
              <a:chExt cx="653765" cy="525663"/>
            </a:xfrm>
          </p:grpSpPr>
          <p:grpSp>
            <p:nvGrpSpPr>
              <p:cNvPr id="422" name="Group 421">
                <a:extLst>
                  <a:ext uri="{FF2B5EF4-FFF2-40B4-BE49-F238E27FC236}">
                    <a16:creationId xmlns:a16="http://schemas.microsoft.com/office/drawing/2014/main" id="{09A5687B-0BBB-D84F-B0EA-ADE5FBDC3A58}"/>
                  </a:ext>
                </a:extLst>
              </p:cNvPr>
              <p:cNvGrpSpPr/>
              <p:nvPr/>
            </p:nvGrpSpPr>
            <p:grpSpPr>
              <a:xfrm>
                <a:off x="596318" y="1276101"/>
                <a:ext cx="653765" cy="525663"/>
                <a:chOff x="512403" y="2005281"/>
                <a:chExt cx="2342558" cy="1883543"/>
              </a:xfrm>
              <a:solidFill>
                <a:schemeClr val="bg2"/>
              </a:solidFill>
            </p:grpSpPr>
            <p:sp>
              <p:nvSpPr>
                <p:cNvPr id="439" name="Freeform 5">
                  <a:extLst>
                    <a:ext uri="{FF2B5EF4-FFF2-40B4-BE49-F238E27FC236}">
                      <a16:creationId xmlns:a16="http://schemas.microsoft.com/office/drawing/2014/main" id="{542CF43D-50BD-414B-AC2E-D375F765CD2F}"/>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40" name="Freeform 6">
                  <a:extLst>
                    <a:ext uri="{FF2B5EF4-FFF2-40B4-BE49-F238E27FC236}">
                      <a16:creationId xmlns:a16="http://schemas.microsoft.com/office/drawing/2014/main" id="{ED8C4E30-1FED-CF47-9FF7-29B0A0E12E60}"/>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23" name="Group 422">
                <a:extLst>
                  <a:ext uri="{FF2B5EF4-FFF2-40B4-BE49-F238E27FC236}">
                    <a16:creationId xmlns:a16="http://schemas.microsoft.com/office/drawing/2014/main" id="{742653A8-AB9B-5143-ADD9-818381A802AC}"/>
                  </a:ext>
                </a:extLst>
              </p:cNvPr>
              <p:cNvGrpSpPr/>
              <p:nvPr/>
            </p:nvGrpSpPr>
            <p:grpSpPr>
              <a:xfrm>
                <a:off x="718517" y="1349429"/>
                <a:ext cx="409367" cy="259737"/>
                <a:chOff x="7308949" y="409018"/>
                <a:chExt cx="540832" cy="343149"/>
              </a:xfrm>
            </p:grpSpPr>
            <p:sp>
              <p:nvSpPr>
                <p:cNvPr id="424" name="Freeform 151">
                  <a:extLst>
                    <a:ext uri="{FF2B5EF4-FFF2-40B4-BE49-F238E27FC236}">
                      <a16:creationId xmlns:a16="http://schemas.microsoft.com/office/drawing/2014/main" id="{5F7A2F52-4713-D64F-A105-B0DB6AFB51CA}"/>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5" name="Freeform 150">
                  <a:extLst>
                    <a:ext uri="{FF2B5EF4-FFF2-40B4-BE49-F238E27FC236}">
                      <a16:creationId xmlns:a16="http://schemas.microsoft.com/office/drawing/2014/main" id="{874ECFEA-7C6E-AB4A-BC74-DDE81D7A93E6}"/>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6" name="Freeform 152">
                  <a:extLst>
                    <a:ext uri="{FF2B5EF4-FFF2-40B4-BE49-F238E27FC236}">
                      <a16:creationId xmlns:a16="http://schemas.microsoft.com/office/drawing/2014/main" id="{A6F59C3C-C5EB-6441-BECC-A04593310C1C}"/>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7" name="Freeform 153">
                  <a:extLst>
                    <a:ext uri="{FF2B5EF4-FFF2-40B4-BE49-F238E27FC236}">
                      <a16:creationId xmlns:a16="http://schemas.microsoft.com/office/drawing/2014/main" id="{038DBEED-C7A2-694A-8684-A72780A83073}"/>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8" name="Freeform 154">
                  <a:extLst>
                    <a:ext uri="{FF2B5EF4-FFF2-40B4-BE49-F238E27FC236}">
                      <a16:creationId xmlns:a16="http://schemas.microsoft.com/office/drawing/2014/main" id="{9A399503-5B97-FE45-AAD5-ACF78D5AB3FE}"/>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9" name="Freeform 155">
                  <a:extLst>
                    <a:ext uri="{FF2B5EF4-FFF2-40B4-BE49-F238E27FC236}">
                      <a16:creationId xmlns:a16="http://schemas.microsoft.com/office/drawing/2014/main" id="{DAF3F9D8-8FBC-BB4C-9CA7-7AE29A4F1FBE}"/>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0" name="Freeform 156">
                  <a:extLst>
                    <a:ext uri="{FF2B5EF4-FFF2-40B4-BE49-F238E27FC236}">
                      <a16:creationId xmlns:a16="http://schemas.microsoft.com/office/drawing/2014/main" id="{30EA0659-622B-5B41-A350-7441671D4F79}"/>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1" name="Freeform 159">
                  <a:extLst>
                    <a:ext uri="{FF2B5EF4-FFF2-40B4-BE49-F238E27FC236}">
                      <a16:creationId xmlns:a16="http://schemas.microsoft.com/office/drawing/2014/main" id="{6B052C93-A936-9C45-B1AE-E9EC09EA1245}"/>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2" name="Freeform 160">
                  <a:extLst>
                    <a:ext uri="{FF2B5EF4-FFF2-40B4-BE49-F238E27FC236}">
                      <a16:creationId xmlns:a16="http://schemas.microsoft.com/office/drawing/2014/main" id="{A4BA51FA-B887-784D-8B04-EE753750785D}"/>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3" name="Freeform 162">
                  <a:extLst>
                    <a:ext uri="{FF2B5EF4-FFF2-40B4-BE49-F238E27FC236}">
                      <a16:creationId xmlns:a16="http://schemas.microsoft.com/office/drawing/2014/main" id="{55568979-304F-834A-9D23-DB026F44D663}"/>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4" name="Freeform 163">
                  <a:extLst>
                    <a:ext uri="{FF2B5EF4-FFF2-40B4-BE49-F238E27FC236}">
                      <a16:creationId xmlns:a16="http://schemas.microsoft.com/office/drawing/2014/main" id="{EA8808E2-E20B-D94F-BFF7-60D137C9B90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5" name="Freeform 164">
                  <a:extLst>
                    <a:ext uri="{FF2B5EF4-FFF2-40B4-BE49-F238E27FC236}">
                      <a16:creationId xmlns:a16="http://schemas.microsoft.com/office/drawing/2014/main" id="{7519489E-078D-9540-8AE0-3B80622B32F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6" name="Freeform 165">
                  <a:extLst>
                    <a:ext uri="{FF2B5EF4-FFF2-40B4-BE49-F238E27FC236}">
                      <a16:creationId xmlns:a16="http://schemas.microsoft.com/office/drawing/2014/main" id="{8B423918-70C7-584B-B336-3D76970F3611}"/>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7" name="Freeform 166">
                  <a:extLst>
                    <a:ext uri="{FF2B5EF4-FFF2-40B4-BE49-F238E27FC236}">
                      <a16:creationId xmlns:a16="http://schemas.microsoft.com/office/drawing/2014/main" id="{C233BB75-7F7D-1D42-A51E-92BF7EE9821B}"/>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8" name="Freeform 162">
                  <a:extLst>
                    <a:ext uri="{FF2B5EF4-FFF2-40B4-BE49-F238E27FC236}">
                      <a16:creationId xmlns:a16="http://schemas.microsoft.com/office/drawing/2014/main" id="{67E8AE44-96AA-D942-A472-856804A516B3}"/>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421" name="Rectangle 420">
              <a:extLst>
                <a:ext uri="{FF2B5EF4-FFF2-40B4-BE49-F238E27FC236}">
                  <a16:creationId xmlns:a16="http://schemas.microsoft.com/office/drawing/2014/main" id="{A3E1678B-8797-7B4D-81D6-0128FBD801A9}"/>
                </a:ext>
              </a:extLst>
            </p:cNvPr>
            <p:cNvSpPr/>
            <p:nvPr/>
          </p:nvSpPr>
          <p:spPr bwMode="auto">
            <a:xfrm>
              <a:off x="406400" y="6368165"/>
              <a:ext cx="3282488" cy="712879"/>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sp>
        <p:nvSpPr>
          <p:cNvPr id="498" name="Pentagon 67">
            <a:extLst>
              <a:ext uri="{FF2B5EF4-FFF2-40B4-BE49-F238E27FC236}">
                <a16:creationId xmlns:a16="http://schemas.microsoft.com/office/drawing/2014/main" id="{CD5F2284-7292-C74C-9A9A-57B2D8BA2CDC}"/>
              </a:ext>
            </a:extLst>
          </p:cNvPr>
          <p:cNvSpPr/>
          <p:nvPr/>
        </p:nvSpPr>
        <p:spPr>
          <a:xfrm>
            <a:off x="7621967" y="2487158"/>
            <a:ext cx="1329533" cy="815073"/>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499" name="Pentagon 7">
            <a:extLst>
              <a:ext uri="{FF2B5EF4-FFF2-40B4-BE49-F238E27FC236}">
                <a16:creationId xmlns:a16="http://schemas.microsoft.com/office/drawing/2014/main" id="{283C2400-0A14-1345-9D04-BD0FAAE76858}"/>
              </a:ext>
            </a:extLst>
          </p:cNvPr>
          <p:cNvSpPr/>
          <p:nvPr/>
        </p:nvSpPr>
        <p:spPr>
          <a:xfrm>
            <a:off x="6505394" y="2487158"/>
            <a:ext cx="1329533" cy="815073"/>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00" name="Pentagon 8">
            <a:extLst>
              <a:ext uri="{FF2B5EF4-FFF2-40B4-BE49-F238E27FC236}">
                <a16:creationId xmlns:a16="http://schemas.microsoft.com/office/drawing/2014/main" id="{E232E503-4D52-7E48-B550-1C0759E1753D}"/>
              </a:ext>
            </a:extLst>
          </p:cNvPr>
          <p:cNvSpPr/>
          <p:nvPr/>
        </p:nvSpPr>
        <p:spPr>
          <a:xfrm>
            <a:off x="5503561" y="2487158"/>
            <a:ext cx="1214792" cy="815073"/>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01" name="Pentagon 9">
            <a:extLst>
              <a:ext uri="{FF2B5EF4-FFF2-40B4-BE49-F238E27FC236}">
                <a16:creationId xmlns:a16="http://schemas.microsoft.com/office/drawing/2014/main" id="{202CE9E2-CB00-5849-AAAE-40B3C16C14F9}"/>
              </a:ext>
            </a:extLst>
          </p:cNvPr>
          <p:cNvSpPr/>
          <p:nvPr/>
        </p:nvSpPr>
        <p:spPr>
          <a:xfrm>
            <a:off x="4501729" y="2487158"/>
            <a:ext cx="1214792" cy="815073"/>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sp>
        <p:nvSpPr>
          <p:cNvPr id="502" name="Title 1">
            <a:extLst>
              <a:ext uri="{FF2B5EF4-FFF2-40B4-BE49-F238E27FC236}">
                <a16:creationId xmlns:a16="http://schemas.microsoft.com/office/drawing/2014/main" id="{E8343358-07B6-764C-9176-58BD30268F2D}"/>
              </a:ext>
            </a:extLst>
          </p:cNvPr>
          <p:cNvSpPr txBox="1">
            <a:spLocks/>
          </p:cNvSpPr>
          <p:nvPr/>
        </p:nvSpPr>
        <p:spPr>
          <a:xfrm>
            <a:off x="294895" y="294894"/>
            <a:ext cx="8169479" cy="485117"/>
          </a:xfrm>
          <a:prstGeom prst="rect">
            <a:avLst/>
          </a:prstGeom>
        </p:spPr>
        <p:txBody>
          <a:bodyPr/>
          <a:lstStyle>
            <a:lvl1pPr algn="l" defTabSz="609576" rtl="0" eaLnBrk="1" latinLnBrk="0" hangingPunct="1">
              <a:spcBef>
                <a:spcPct val="0"/>
              </a:spcBef>
              <a:buNone/>
              <a:defRPr sz="3200" b="1" i="0" kern="1200">
                <a:solidFill>
                  <a:schemeClr val="bg1"/>
                </a:solidFill>
                <a:latin typeface="Amazon Ember Regular" charset="0"/>
                <a:ea typeface="+mj-ea"/>
                <a:cs typeface="Amazon Ember Regular" charset="0"/>
              </a:defRPr>
            </a:lvl1pPr>
          </a:lstStyle>
          <a:p>
            <a:pPr defTabSz="457163"/>
            <a:r>
              <a:rPr lang="en-US" sz="2375" dirty="0">
                <a:solidFill>
                  <a:srgbClr val="FFFFFF"/>
                </a:solidFill>
              </a:rPr>
              <a:t>Deployment: Monolith development lifecycle</a:t>
            </a:r>
          </a:p>
        </p:txBody>
      </p:sp>
    </p:spTree>
    <p:extLst>
      <p:ext uri="{BB962C8B-B14F-4D97-AF65-F5344CB8AC3E}">
        <p14:creationId xmlns:p14="http://schemas.microsoft.com/office/powerpoint/2010/main" val="10781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4158"/>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C209F04-01A1-2044-849F-99C974DD8480}"/>
              </a:ext>
            </a:extLst>
          </p:cNvPr>
          <p:cNvCxnSpPr/>
          <p:nvPr/>
        </p:nvCxnSpPr>
        <p:spPr>
          <a:xfrm>
            <a:off x="2609058" y="1371672"/>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C7A6EA6-BAF4-6140-8D86-4595753593BA}"/>
              </a:ext>
            </a:extLst>
          </p:cNvPr>
          <p:cNvSpPr txBox="1">
            <a:spLocks noChangeArrowheads="1"/>
          </p:cNvSpPr>
          <p:nvPr/>
        </p:nvSpPr>
        <p:spPr bwMode="auto">
          <a:xfrm>
            <a:off x="594267" y="833934"/>
            <a:ext cx="1571190" cy="284691"/>
          </a:xfrm>
          <a:prstGeom prst="rect">
            <a:avLst/>
          </a:prstGeom>
          <a:noFill/>
          <a:ln w="9525">
            <a:noFill/>
            <a:miter lim="800000"/>
            <a:headEnd/>
            <a:tailEnd/>
          </a:ln>
        </p:spPr>
        <p:txBody>
          <a:bodyPr wrap="square" lIns="91437" tIns="45719" rIns="91437" bIns="45719">
            <a:spAutoFit/>
          </a:bodyPr>
          <a:lstStyle/>
          <a:p>
            <a:pPr algn="ctr" defTabSz="685703">
              <a:defRPr/>
            </a:pPr>
            <a:r>
              <a:rPr lang="en-US" sz="1250" b="1">
                <a:solidFill>
                  <a:srgbClr val="FF9900"/>
                </a:solidFill>
                <a:latin typeface="Amazon Ember"/>
                <a:ea typeface="Verdana" pitchFamily="34" charset="0"/>
              </a:rPr>
              <a:t>developers</a:t>
            </a:r>
            <a:endParaRPr lang="en-US" sz="1250" b="1" dirty="0">
              <a:solidFill>
                <a:srgbClr val="FF9900"/>
              </a:solidFill>
              <a:latin typeface="Amazon Ember" panose="02000000000000000000" pitchFamily="2" charset="0"/>
              <a:ea typeface="Verdana" pitchFamily="34" charset="0"/>
            </a:endParaRPr>
          </a:p>
        </p:txBody>
      </p:sp>
      <p:sp>
        <p:nvSpPr>
          <p:cNvPr id="4" name="TextBox 3">
            <a:extLst>
              <a:ext uri="{FF2B5EF4-FFF2-40B4-BE49-F238E27FC236}">
                <a16:creationId xmlns:a16="http://schemas.microsoft.com/office/drawing/2014/main" id="{6BBEE298-A11F-0F4E-8646-322A8A4A3F84}"/>
              </a:ext>
            </a:extLst>
          </p:cNvPr>
          <p:cNvSpPr txBox="1">
            <a:spLocks noChangeArrowheads="1"/>
          </p:cNvSpPr>
          <p:nvPr/>
        </p:nvSpPr>
        <p:spPr bwMode="auto">
          <a:xfrm>
            <a:off x="2585246" y="831111"/>
            <a:ext cx="1571190" cy="284691"/>
          </a:xfrm>
          <a:prstGeom prst="rect">
            <a:avLst/>
          </a:prstGeom>
          <a:noFill/>
          <a:ln w="9525">
            <a:noFill/>
            <a:miter lim="800000"/>
            <a:headEnd/>
            <a:tailEnd/>
          </a:ln>
        </p:spPr>
        <p:txBody>
          <a:bodyPr wrap="square" lIns="91437" tIns="45719" rIns="91437" bIns="45719">
            <a:spAutoFit/>
          </a:bodyPr>
          <a:lstStyle/>
          <a:p>
            <a:pPr algn="ctr" defTabSz="685703">
              <a:defRPr/>
            </a:pPr>
            <a:r>
              <a:rPr lang="en-US" sz="1250" b="1">
                <a:solidFill>
                  <a:srgbClr val="FF9900"/>
                </a:solidFill>
                <a:latin typeface="Amazon Ember"/>
                <a:ea typeface="Verdana" pitchFamily="34" charset="0"/>
              </a:rPr>
              <a:t>services</a:t>
            </a:r>
            <a:endParaRPr lang="en-US" sz="1250" b="1" dirty="0">
              <a:solidFill>
                <a:srgbClr val="FF9900"/>
              </a:solidFill>
              <a:latin typeface="Amazon Ember" panose="02000000000000000000" pitchFamily="2" charset="0"/>
              <a:ea typeface="Verdana" pitchFamily="34" charset="0"/>
            </a:endParaRPr>
          </a:p>
        </p:txBody>
      </p:sp>
      <p:grpSp>
        <p:nvGrpSpPr>
          <p:cNvPr id="5" name="Group 4">
            <a:extLst>
              <a:ext uri="{FF2B5EF4-FFF2-40B4-BE49-F238E27FC236}">
                <a16:creationId xmlns:a16="http://schemas.microsoft.com/office/drawing/2014/main" id="{1773EBEC-B1B8-F241-AEDA-67D5AE72F997}"/>
              </a:ext>
            </a:extLst>
          </p:cNvPr>
          <p:cNvGrpSpPr/>
          <p:nvPr/>
        </p:nvGrpSpPr>
        <p:grpSpPr>
          <a:xfrm>
            <a:off x="371313" y="1148898"/>
            <a:ext cx="2051555" cy="445550"/>
            <a:chOff x="406400" y="1601475"/>
            <a:chExt cx="3282488" cy="712879"/>
          </a:xfrm>
        </p:grpSpPr>
        <p:grpSp>
          <p:nvGrpSpPr>
            <p:cNvPr id="6" name="Group 5">
              <a:extLst>
                <a:ext uri="{FF2B5EF4-FFF2-40B4-BE49-F238E27FC236}">
                  <a16:creationId xmlns:a16="http://schemas.microsoft.com/office/drawing/2014/main" id="{9D6DCA3E-2E83-B741-975D-424D0602259F}"/>
                </a:ext>
              </a:extLst>
            </p:cNvPr>
            <p:cNvGrpSpPr/>
            <p:nvPr/>
          </p:nvGrpSpPr>
          <p:grpSpPr>
            <a:xfrm>
              <a:off x="596318" y="1712491"/>
              <a:ext cx="653765" cy="525663"/>
              <a:chOff x="596318" y="1276101"/>
              <a:chExt cx="653765" cy="525663"/>
            </a:xfrm>
          </p:grpSpPr>
          <p:grpSp>
            <p:nvGrpSpPr>
              <p:cNvPr id="68" name="Group 67">
                <a:extLst>
                  <a:ext uri="{FF2B5EF4-FFF2-40B4-BE49-F238E27FC236}">
                    <a16:creationId xmlns:a16="http://schemas.microsoft.com/office/drawing/2014/main" id="{0F923E7F-5BD9-CC4A-83B9-B3F64035E448}"/>
                  </a:ext>
                </a:extLst>
              </p:cNvPr>
              <p:cNvGrpSpPr/>
              <p:nvPr/>
            </p:nvGrpSpPr>
            <p:grpSpPr>
              <a:xfrm>
                <a:off x="596318" y="1276101"/>
                <a:ext cx="653765" cy="525663"/>
                <a:chOff x="512403" y="2005281"/>
                <a:chExt cx="2342558" cy="1883543"/>
              </a:xfrm>
              <a:solidFill>
                <a:schemeClr val="bg2"/>
              </a:solidFill>
            </p:grpSpPr>
            <p:sp>
              <p:nvSpPr>
                <p:cNvPr id="85" name="Freeform 5">
                  <a:extLst>
                    <a:ext uri="{FF2B5EF4-FFF2-40B4-BE49-F238E27FC236}">
                      <a16:creationId xmlns:a16="http://schemas.microsoft.com/office/drawing/2014/main" id="{F1D715C4-1D14-2E46-98DD-3A8CEB30F0E1}"/>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86" name="Freeform 6">
                  <a:extLst>
                    <a:ext uri="{FF2B5EF4-FFF2-40B4-BE49-F238E27FC236}">
                      <a16:creationId xmlns:a16="http://schemas.microsoft.com/office/drawing/2014/main" id="{403FEEB1-FCB0-9441-8DA5-44FA13D6D6F5}"/>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69" name="Group 68">
                <a:extLst>
                  <a:ext uri="{FF2B5EF4-FFF2-40B4-BE49-F238E27FC236}">
                    <a16:creationId xmlns:a16="http://schemas.microsoft.com/office/drawing/2014/main" id="{087F500A-4849-3D4E-A200-83ED7A8EB2AC}"/>
                  </a:ext>
                </a:extLst>
              </p:cNvPr>
              <p:cNvGrpSpPr/>
              <p:nvPr/>
            </p:nvGrpSpPr>
            <p:grpSpPr>
              <a:xfrm>
                <a:off x="718517" y="1349429"/>
                <a:ext cx="409367" cy="259737"/>
                <a:chOff x="7308949" y="409018"/>
                <a:chExt cx="540832" cy="343149"/>
              </a:xfrm>
            </p:grpSpPr>
            <p:sp>
              <p:nvSpPr>
                <p:cNvPr id="70" name="Freeform 151">
                  <a:extLst>
                    <a:ext uri="{FF2B5EF4-FFF2-40B4-BE49-F238E27FC236}">
                      <a16:creationId xmlns:a16="http://schemas.microsoft.com/office/drawing/2014/main" id="{3BFDA1F1-280E-3042-8BAA-2A69BF7FDB5F}"/>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1" name="Freeform 150">
                  <a:extLst>
                    <a:ext uri="{FF2B5EF4-FFF2-40B4-BE49-F238E27FC236}">
                      <a16:creationId xmlns:a16="http://schemas.microsoft.com/office/drawing/2014/main" id="{BFA1B622-4C47-1C4F-9A97-BC2640D07913}"/>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2" name="Freeform 152">
                  <a:extLst>
                    <a:ext uri="{FF2B5EF4-FFF2-40B4-BE49-F238E27FC236}">
                      <a16:creationId xmlns:a16="http://schemas.microsoft.com/office/drawing/2014/main" id="{AF92B91A-FB12-FA40-9361-1551E6BBC6AC}"/>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3" name="Freeform 153">
                  <a:extLst>
                    <a:ext uri="{FF2B5EF4-FFF2-40B4-BE49-F238E27FC236}">
                      <a16:creationId xmlns:a16="http://schemas.microsoft.com/office/drawing/2014/main" id="{2583F98D-CD1A-2843-8CD8-AE2EA1BA121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4" name="Freeform 154">
                  <a:extLst>
                    <a:ext uri="{FF2B5EF4-FFF2-40B4-BE49-F238E27FC236}">
                      <a16:creationId xmlns:a16="http://schemas.microsoft.com/office/drawing/2014/main" id="{333B8E61-AEE6-C640-B4F4-43775B24D997}"/>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5" name="Freeform 155">
                  <a:extLst>
                    <a:ext uri="{FF2B5EF4-FFF2-40B4-BE49-F238E27FC236}">
                      <a16:creationId xmlns:a16="http://schemas.microsoft.com/office/drawing/2014/main" id="{076B27B6-F4DD-EE44-8A24-0A50E5549159}"/>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6" name="Freeform 156">
                  <a:extLst>
                    <a:ext uri="{FF2B5EF4-FFF2-40B4-BE49-F238E27FC236}">
                      <a16:creationId xmlns:a16="http://schemas.microsoft.com/office/drawing/2014/main" id="{3900FCF1-7D3B-1B45-AEA3-36B3C55ECDC6}"/>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7" name="Freeform 159">
                  <a:extLst>
                    <a:ext uri="{FF2B5EF4-FFF2-40B4-BE49-F238E27FC236}">
                      <a16:creationId xmlns:a16="http://schemas.microsoft.com/office/drawing/2014/main" id="{3517AA2B-3661-844B-928D-4E55ACCE2A36}"/>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8" name="Freeform 160">
                  <a:extLst>
                    <a:ext uri="{FF2B5EF4-FFF2-40B4-BE49-F238E27FC236}">
                      <a16:creationId xmlns:a16="http://schemas.microsoft.com/office/drawing/2014/main" id="{80D313CE-EA28-374D-AF0B-E11EAF89F00C}"/>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79" name="Freeform 162">
                  <a:extLst>
                    <a:ext uri="{FF2B5EF4-FFF2-40B4-BE49-F238E27FC236}">
                      <a16:creationId xmlns:a16="http://schemas.microsoft.com/office/drawing/2014/main" id="{856C1ECF-B927-5C4D-93F1-A12F4AE3AFCF}"/>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0" name="Freeform 163">
                  <a:extLst>
                    <a:ext uri="{FF2B5EF4-FFF2-40B4-BE49-F238E27FC236}">
                      <a16:creationId xmlns:a16="http://schemas.microsoft.com/office/drawing/2014/main" id="{51B74602-6B68-3B48-8674-DCDAF9CB4F2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1" name="Freeform 164">
                  <a:extLst>
                    <a:ext uri="{FF2B5EF4-FFF2-40B4-BE49-F238E27FC236}">
                      <a16:creationId xmlns:a16="http://schemas.microsoft.com/office/drawing/2014/main" id="{7BD3991C-CBF1-BC44-813C-1E007B4E602C}"/>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2" name="Freeform 165">
                  <a:extLst>
                    <a:ext uri="{FF2B5EF4-FFF2-40B4-BE49-F238E27FC236}">
                      <a16:creationId xmlns:a16="http://schemas.microsoft.com/office/drawing/2014/main" id="{AC0884A2-3C1C-0B4D-9881-DF1324656A44}"/>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3" name="Freeform 166">
                  <a:extLst>
                    <a:ext uri="{FF2B5EF4-FFF2-40B4-BE49-F238E27FC236}">
                      <a16:creationId xmlns:a16="http://schemas.microsoft.com/office/drawing/2014/main" id="{64385102-6905-554B-A114-93F55751C54D}"/>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84" name="Freeform 162">
                  <a:extLst>
                    <a:ext uri="{FF2B5EF4-FFF2-40B4-BE49-F238E27FC236}">
                      <a16:creationId xmlns:a16="http://schemas.microsoft.com/office/drawing/2014/main" id="{7F652FAD-B8D2-7E4C-B102-41E50AB73073}"/>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7" name="Group 6">
              <a:extLst>
                <a:ext uri="{FF2B5EF4-FFF2-40B4-BE49-F238E27FC236}">
                  <a16:creationId xmlns:a16="http://schemas.microsoft.com/office/drawing/2014/main" id="{1E748515-BBD6-6945-A51A-76AA87F699AD}"/>
                </a:ext>
              </a:extLst>
            </p:cNvPr>
            <p:cNvGrpSpPr/>
            <p:nvPr/>
          </p:nvGrpSpPr>
          <p:grpSpPr>
            <a:xfrm>
              <a:off x="1357340" y="1712491"/>
              <a:ext cx="653765" cy="525663"/>
              <a:chOff x="596318" y="1276101"/>
              <a:chExt cx="653765" cy="525663"/>
            </a:xfrm>
          </p:grpSpPr>
          <p:grpSp>
            <p:nvGrpSpPr>
              <p:cNvPr id="49" name="Group 48">
                <a:extLst>
                  <a:ext uri="{FF2B5EF4-FFF2-40B4-BE49-F238E27FC236}">
                    <a16:creationId xmlns:a16="http://schemas.microsoft.com/office/drawing/2014/main" id="{B26696CB-1536-7F4A-9507-2C9E71E9B8F6}"/>
                  </a:ext>
                </a:extLst>
              </p:cNvPr>
              <p:cNvGrpSpPr/>
              <p:nvPr/>
            </p:nvGrpSpPr>
            <p:grpSpPr>
              <a:xfrm>
                <a:off x="596318" y="1276101"/>
                <a:ext cx="653765" cy="525663"/>
                <a:chOff x="512403" y="2005281"/>
                <a:chExt cx="2342558" cy="1883543"/>
              </a:xfrm>
              <a:solidFill>
                <a:schemeClr val="bg2"/>
              </a:solidFill>
            </p:grpSpPr>
            <p:sp>
              <p:nvSpPr>
                <p:cNvPr id="66" name="Freeform 5">
                  <a:extLst>
                    <a:ext uri="{FF2B5EF4-FFF2-40B4-BE49-F238E27FC236}">
                      <a16:creationId xmlns:a16="http://schemas.microsoft.com/office/drawing/2014/main" id="{E2501265-5D7A-EA4E-8191-51ECEFBE23AF}"/>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67" name="Freeform 6">
                  <a:extLst>
                    <a:ext uri="{FF2B5EF4-FFF2-40B4-BE49-F238E27FC236}">
                      <a16:creationId xmlns:a16="http://schemas.microsoft.com/office/drawing/2014/main" id="{B9CE6FCC-73EF-F54D-9682-4F7D9B47DC1A}"/>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50" name="Group 49">
                <a:extLst>
                  <a:ext uri="{FF2B5EF4-FFF2-40B4-BE49-F238E27FC236}">
                    <a16:creationId xmlns:a16="http://schemas.microsoft.com/office/drawing/2014/main" id="{2BCEF76F-6486-0646-BB3C-6E60A2A1DD8E}"/>
                  </a:ext>
                </a:extLst>
              </p:cNvPr>
              <p:cNvGrpSpPr/>
              <p:nvPr/>
            </p:nvGrpSpPr>
            <p:grpSpPr>
              <a:xfrm>
                <a:off x="718517" y="1349429"/>
                <a:ext cx="409367" cy="259737"/>
                <a:chOff x="7308949" y="409018"/>
                <a:chExt cx="540832" cy="343149"/>
              </a:xfrm>
            </p:grpSpPr>
            <p:sp>
              <p:nvSpPr>
                <p:cNvPr id="51" name="Freeform 151">
                  <a:extLst>
                    <a:ext uri="{FF2B5EF4-FFF2-40B4-BE49-F238E27FC236}">
                      <a16:creationId xmlns:a16="http://schemas.microsoft.com/office/drawing/2014/main" id="{F065EB97-56C0-B14A-8431-3F32205BEC5A}"/>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2" name="Freeform 150">
                  <a:extLst>
                    <a:ext uri="{FF2B5EF4-FFF2-40B4-BE49-F238E27FC236}">
                      <a16:creationId xmlns:a16="http://schemas.microsoft.com/office/drawing/2014/main" id="{C296E5BA-7342-1146-BF2F-1E3C939E7170}"/>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3" name="Freeform 152">
                  <a:extLst>
                    <a:ext uri="{FF2B5EF4-FFF2-40B4-BE49-F238E27FC236}">
                      <a16:creationId xmlns:a16="http://schemas.microsoft.com/office/drawing/2014/main" id="{481AE540-3D49-404C-9622-CA833850A5CE}"/>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4" name="Freeform 153">
                  <a:extLst>
                    <a:ext uri="{FF2B5EF4-FFF2-40B4-BE49-F238E27FC236}">
                      <a16:creationId xmlns:a16="http://schemas.microsoft.com/office/drawing/2014/main" id="{AFA44839-92AE-F940-82F3-8E642B209B20}"/>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5" name="Freeform 154">
                  <a:extLst>
                    <a:ext uri="{FF2B5EF4-FFF2-40B4-BE49-F238E27FC236}">
                      <a16:creationId xmlns:a16="http://schemas.microsoft.com/office/drawing/2014/main" id="{9AE2EFE0-2108-1349-BC51-E0BC1CCE6D3A}"/>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6" name="Freeform 155">
                  <a:extLst>
                    <a:ext uri="{FF2B5EF4-FFF2-40B4-BE49-F238E27FC236}">
                      <a16:creationId xmlns:a16="http://schemas.microsoft.com/office/drawing/2014/main" id="{C8BAB9A2-9244-4748-B1AD-DF41EB2FACC3}"/>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7" name="Freeform 156">
                  <a:extLst>
                    <a:ext uri="{FF2B5EF4-FFF2-40B4-BE49-F238E27FC236}">
                      <a16:creationId xmlns:a16="http://schemas.microsoft.com/office/drawing/2014/main" id="{5F959B4E-06EA-9C42-B9CB-4F317B980F0D}"/>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8" name="Freeform 159">
                  <a:extLst>
                    <a:ext uri="{FF2B5EF4-FFF2-40B4-BE49-F238E27FC236}">
                      <a16:creationId xmlns:a16="http://schemas.microsoft.com/office/drawing/2014/main" id="{34295BBB-4D94-8D49-990C-0C82D7CCF1F1}"/>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59" name="Freeform 160">
                  <a:extLst>
                    <a:ext uri="{FF2B5EF4-FFF2-40B4-BE49-F238E27FC236}">
                      <a16:creationId xmlns:a16="http://schemas.microsoft.com/office/drawing/2014/main" id="{2EEA58C1-77F5-5748-8C3B-9797AE776AE1}"/>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0" name="Freeform 162">
                  <a:extLst>
                    <a:ext uri="{FF2B5EF4-FFF2-40B4-BE49-F238E27FC236}">
                      <a16:creationId xmlns:a16="http://schemas.microsoft.com/office/drawing/2014/main" id="{0E588B33-15D3-934C-A277-E88B221DD49E}"/>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1" name="Freeform 163">
                  <a:extLst>
                    <a:ext uri="{FF2B5EF4-FFF2-40B4-BE49-F238E27FC236}">
                      <a16:creationId xmlns:a16="http://schemas.microsoft.com/office/drawing/2014/main" id="{4B69969B-FB34-C244-9E1F-E6F81D0C159F}"/>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2" name="Freeform 164">
                  <a:extLst>
                    <a:ext uri="{FF2B5EF4-FFF2-40B4-BE49-F238E27FC236}">
                      <a16:creationId xmlns:a16="http://schemas.microsoft.com/office/drawing/2014/main" id="{D665B90F-6C72-6847-929A-BD77D2E4E42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3" name="Freeform 165">
                  <a:extLst>
                    <a:ext uri="{FF2B5EF4-FFF2-40B4-BE49-F238E27FC236}">
                      <a16:creationId xmlns:a16="http://schemas.microsoft.com/office/drawing/2014/main" id="{4F9008CF-450F-2645-B4C7-53B8C472E6E9}"/>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4" name="Freeform 166">
                  <a:extLst>
                    <a:ext uri="{FF2B5EF4-FFF2-40B4-BE49-F238E27FC236}">
                      <a16:creationId xmlns:a16="http://schemas.microsoft.com/office/drawing/2014/main" id="{88BF95B7-D4A1-2944-89D8-57E8A49BF44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65" name="Freeform 162">
                  <a:extLst>
                    <a:ext uri="{FF2B5EF4-FFF2-40B4-BE49-F238E27FC236}">
                      <a16:creationId xmlns:a16="http://schemas.microsoft.com/office/drawing/2014/main" id="{DADB09E7-8D3B-2542-BB81-D248F6323326}"/>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8" name="Group 7">
              <a:extLst>
                <a:ext uri="{FF2B5EF4-FFF2-40B4-BE49-F238E27FC236}">
                  <a16:creationId xmlns:a16="http://schemas.microsoft.com/office/drawing/2014/main" id="{E64E58CB-F25E-D542-AD6B-DC3073FC2B87}"/>
                </a:ext>
              </a:extLst>
            </p:cNvPr>
            <p:cNvGrpSpPr/>
            <p:nvPr/>
          </p:nvGrpSpPr>
          <p:grpSpPr>
            <a:xfrm>
              <a:off x="2118362" y="1712491"/>
              <a:ext cx="653765" cy="525663"/>
              <a:chOff x="596318" y="1276101"/>
              <a:chExt cx="653765" cy="525663"/>
            </a:xfrm>
          </p:grpSpPr>
          <p:grpSp>
            <p:nvGrpSpPr>
              <p:cNvPr id="30" name="Group 29">
                <a:extLst>
                  <a:ext uri="{FF2B5EF4-FFF2-40B4-BE49-F238E27FC236}">
                    <a16:creationId xmlns:a16="http://schemas.microsoft.com/office/drawing/2014/main" id="{5D9292FF-198C-664F-858E-B14DB4862863}"/>
                  </a:ext>
                </a:extLst>
              </p:cNvPr>
              <p:cNvGrpSpPr/>
              <p:nvPr/>
            </p:nvGrpSpPr>
            <p:grpSpPr>
              <a:xfrm>
                <a:off x="596318" y="1276101"/>
                <a:ext cx="653765" cy="525663"/>
                <a:chOff x="512403" y="2005281"/>
                <a:chExt cx="2342558" cy="1883543"/>
              </a:xfrm>
              <a:solidFill>
                <a:schemeClr val="bg2"/>
              </a:solidFill>
            </p:grpSpPr>
            <p:sp>
              <p:nvSpPr>
                <p:cNvPr id="47" name="Freeform 5">
                  <a:extLst>
                    <a:ext uri="{FF2B5EF4-FFF2-40B4-BE49-F238E27FC236}">
                      <a16:creationId xmlns:a16="http://schemas.microsoft.com/office/drawing/2014/main" id="{1118FB11-E49D-F847-8C8F-5415D0FF51CB}"/>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8" name="Freeform 6">
                  <a:extLst>
                    <a:ext uri="{FF2B5EF4-FFF2-40B4-BE49-F238E27FC236}">
                      <a16:creationId xmlns:a16="http://schemas.microsoft.com/office/drawing/2014/main" id="{09FF6935-655B-804A-8621-5939CDDEE5E7}"/>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1" name="Group 30">
                <a:extLst>
                  <a:ext uri="{FF2B5EF4-FFF2-40B4-BE49-F238E27FC236}">
                    <a16:creationId xmlns:a16="http://schemas.microsoft.com/office/drawing/2014/main" id="{BE412934-717F-6543-85D1-BC5863A176D0}"/>
                  </a:ext>
                </a:extLst>
              </p:cNvPr>
              <p:cNvGrpSpPr/>
              <p:nvPr/>
            </p:nvGrpSpPr>
            <p:grpSpPr>
              <a:xfrm>
                <a:off x="718517" y="1349429"/>
                <a:ext cx="409367" cy="259737"/>
                <a:chOff x="7308949" y="409018"/>
                <a:chExt cx="540832" cy="343149"/>
              </a:xfrm>
            </p:grpSpPr>
            <p:sp>
              <p:nvSpPr>
                <p:cNvPr id="32" name="Freeform 151">
                  <a:extLst>
                    <a:ext uri="{FF2B5EF4-FFF2-40B4-BE49-F238E27FC236}">
                      <a16:creationId xmlns:a16="http://schemas.microsoft.com/office/drawing/2014/main" id="{5710BCF7-FE19-E64F-AE44-7C1215D06A06}"/>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3" name="Freeform 150">
                  <a:extLst>
                    <a:ext uri="{FF2B5EF4-FFF2-40B4-BE49-F238E27FC236}">
                      <a16:creationId xmlns:a16="http://schemas.microsoft.com/office/drawing/2014/main" id="{C0382F67-E971-664B-B6D6-382CE115C43A}"/>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 name="Freeform 152">
                  <a:extLst>
                    <a:ext uri="{FF2B5EF4-FFF2-40B4-BE49-F238E27FC236}">
                      <a16:creationId xmlns:a16="http://schemas.microsoft.com/office/drawing/2014/main" id="{61429ED4-5DFC-D14D-8562-9593FDBD57DD}"/>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 name="Freeform 153">
                  <a:extLst>
                    <a:ext uri="{FF2B5EF4-FFF2-40B4-BE49-F238E27FC236}">
                      <a16:creationId xmlns:a16="http://schemas.microsoft.com/office/drawing/2014/main" id="{B5238F31-2A04-754C-80B5-D289BD559020}"/>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 name="Freeform 154">
                  <a:extLst>
                    <a:ext uri="{FF2B5EF4-FFF2-40B4-BE49-F238E27FC236}">
                      <a16:creationId xmlns:a16="http://schemas.microsoft.com/office/drawing/2014/main" id="{6C30A963-591A-3A40-84BF-E7EC41079E0C}"/>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 name="Freeform 155">
                  <a:extLst>
                    <a:ext uri="{FF2B5EF4-FFF2-40B4-BE49-F238E27FC236}">
                      <a16:creationId xmlns:a16="http://schemas.microsoft.com/office/drawing/2014/main" id="{F10D3F28-1A3A-A94B-BB68-0DEC4B393723}"/>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 name="Freeform 156">
                  <a:extLst>
                    <a:ext uri="{FF2B5EF4-FFF2-40B4-BE49-F238E27FC236}">
                      <a16:creationId xmlns:a16="http://schemas.microsoft.com/office/drawing/2014/main" id="{F496424D-2085-544E-AC55-45192E99B1D7}"/>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 name="Freeform 159">
                  <a:extLst>
                    <a:ext uri="{FF2B5EF4-FFF2-40B4-BE49-F238E27FC236}">
                      <a16:creationId xmlns:a16="http://schemas.microsoft.com/office/drawing/2014/main" id="{77D75B2C-6737-1D4A-A3CB-D344F6957995}"/>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 name="Freeform 160">
                  <a:extLst>
                    <a:ext uri="{FF2B5EF4-FFF2-40B4-BE49-F238E27FC236}">
                      <a16:creationId xmlns:a16="http://schemas.microsoft.com/office/drawing/2014/main" id="{CB32ED9C-9E92-DE48-8720-877BDF7B220B}"/>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 name="Freeform 162">
                  <a:extLst>
                    <a:ext uri="{FF2B5EF4-FFF2-40B4-BE49-F238E27FC236}">
                      <a16:creationId xmlns:a16="http://schemas.microsoft.com/office/drawing/2014/main" id="{9ACAE648-E124-BA42-A879-E61F3F60E595}"/>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 name="Freeform 163">
                  <a:extLst>
                    <a:ext uri="{FF2B5EF4-FFF2-40B4-BE49-F238E27FC236}">
                      <a16:creationId xmlns:a16="http://schemas.microsoft.com/office/drawing/2014/main" id="{F0D92EC7-E085-F84A-8827-F318C161321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 name="Freeform 164">
                  <a:extLst>
                    <a:ext uri="{FF2B5EF4-FFF2-40B4-BE49-F238E27FC236}">
                      <a16:creationId xmlns:a16="http://schemas.microsoft.com/office/drawing/2014/main" id="{D84674CC-BE51-9B40-BA25-B8D52A748585}"/>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 name="Freeform 165">
                  <a:extLst>
                    <a:ext uri="{FF2B5EF4-FFF2-40B4-BE49-F238E27FC236}">
                      <a16:creationId xmlns:a16="http://schemas.microsoft.com/office/drawing/2014/main" id="{53D67D03-2D64-0B4C-A71B-2E49EE186347}"/>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 name="Freeform 166">
                  <a:extLst>
                    <a:ext uri="{FF2B5EF4-FFF2-40B4-BE49-F238E27FC236}">
                      <a16:creationId xmlns:a16="http://schemas.microsoft.com/office/drawing/2014/main" id="{0CD5651F-6480-7846-A754-68C3EEB678CE}"/>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 name="Freeform 162">
                  <a:extLst>
                    <a:ext uri="{FF2B5EF4-FFF2-40B4-BE49-F238E27FC236}">
                      <a16:creationId xmlns:a16="http://schemas.microsoft.com/office/drawing/2014/main" id="{EFE92748-C5A2-B24B-97F6-375B4DF4E1DF}"/>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 name="Group 8">
              <a:extLst>
                <a:ext uri="{FF2B5EF4-FFF2-40B4-BE49-F238E27FC236}">
                  <a16:creationId xmlns:a16="http://schemas.microsoft.com/office/drawing/2014/main" id="{1D0F9CBC-C8DF-C342-B55C-63EE13B0C7CA}"/>
                </a:ext>
              </a:extLst>
            </p:cNvPr>
            <p:cNvGrpSpPr/>
            <p:nvPr/>
          </p:nvGrpSpPr>
          <p:grpSpPr>
            <a:xfrm>
              <a:off x="2879383" y="1712491"/>
              <a:ext cx="653765" cy="525663"/>
              <a:chOff x="596318" y="1276101"/>
              <a:chExt cx="653765" cy="525663"/>
            </a:xfrm>
          </p:grpSpPr>
          <p:grpSp>
            <p:nvGrpSpPr>
              <p:cNvPr id="11" name="Group 10">
                <a:extLst>
                  <a:ext uri="{FF2B5EF4-FFF2-40B4-BE49-F238E27FC236}">
                    <a16:creationId xmlns:a16="http://schemas.microsoft.com/office/drawing/2014/main" id="{5FE1215F-9922-3242-8674-10FAABD5DF6A}"/>
                  </a:ext>
                </a:extLst>
              </p:cNvPr>
              <p:cNvGrpSpPr/>
              <p:nvPr/>
            </p:nvGrpSpPr>
            <p:grpSpPr>
              <a:xfrm>
                <a:off x="596318" y="1276101"/>
                <a:ext cx="653765" cy="525663"/>
                <a:chOff x="512403" y="2005281"/>
                <a:chExt cx="2342558" cy="1883543"/>
              </a:xfrm>
              <a:solidFill>
                <a:schemeClr val="bg2"/>
              </a:solidFill>
            </p:grpSpPr>
            <p:sp>
              <p:nvSpPr>
                <p:cNvPr id="28" name="Freeform 5">
                  <a:extLst>
                    <a:ext uri="{FF2B5EF4-FFF2-40B4-BE49-F238E27FC236}">
                      <a16:creationId xmlns:a16="http://schemas.microsoft.com/office/drawing/2014/main" id="{62DBD74D-4FF0-2644-993A-B2A986D4FA2A}"/>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9" name="Freeform 6">
                  <a:extLst>
                    <a:ext uri="{FF2B5EF4-FFF2-40B4-BE49-F238E27FC236}">
                      <a16:creationId xmlns:a16="http://schemas.microsoft.com/office/drawing/2014/main" id="{6DB46829-4513-8F4B-AC80-422079F0A088}"/>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2" name="Group 11">
                <a:extLst>
                  <a:ext uri="{FF2B5EF4-FFF2-40B4-BE49-F238E27FC236}">
                    <a16:creationId xmlns:a16="http://schemas.microsoft.com/office/drawing/2014/main" id="{FFC4F0C5-FD5D-0745-AF9F-44656A40263F}"/>
                  </a:ext>
                </a:extLst>
              </p:cNvPr>
              <p:cNvGrpSpPr/>
              <p:nvPr/>
            </p:nvGrpSpPr>
            <p:grpSpPr>
              <a:xfrm>
                <a:off x="718517" y="1349429"/>
                <a:ext cx="409367" cy="259737"/>
                <a:chOff x="7308949" y="409018"/>
                <a:chExt cx="540832" cy="343149"/>
              </a:xfrm>
            </p:grpSpPr>
            <p:sp>
              <p:nvSpPr>
                <p:cNvPr id="13" name="Freeform 151">
                  <a:extLst>
                    <a:ext uri="{FF2B5EF4-FFF2-40B4-BE49-F238E27FC236}">
                      <a16:creationId xmlns:a16="http://schemas.microsoft.com/office/drawing/2014/main" id="{85CC2095-3C2E-DE49-8E5D-3DA6FE1565EE}"/>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 name="Freeform 150">
                  <a:extLst>
                    <a:ext uri="{FF2B5EF4-FFF2-40B4-BE49-F238E27FC236}">
                      <a16:creationId xmlns:a16="http://schemas.microsoft.com/office/drawing/2014/main" id="{BA833155-11B2-9C45-A199-927B844F548F}"/>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 name="Freeform 152">
                  <a:extLst>
                    <a:ext uri="{FF2B5EF4-FFF2-40B4-BE49-F238E27FC236}">
                      <a16:creationId xmlns:a16="http://schemas.microsoft.com/office/drawing/2014/main" id="{4E598D00-C417-A94C-8FB8-BFE83B7A3923}"/>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 name="Freeform 153">
                  <a:extLst>
                    <a:ext uri="{FF2B5EF4-FFF2-40B4-BE49-F238E27FC236}">
                      <a16:creationId xmlns:a16="http://schemas.microsoft.com/office/drawing/2014/main" id="{B12EDCE2-BBCB-AC43-80DB-2E9DAA438772}"/>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7" name="Freeform 154">
                  <a:extLst>
                    <a:ext uri="{FF2B5EF4-FFF2-40B4-BE49-F238E27FC236}">
                      <a16:creationId xmlns:a16="http://schemas.microsoft.com/office/drawing/2014/main" id="{04B54507-0A12-0443-AA54-815902505314}"/>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 name="Freeform 155">
                  <a:extLst>
                    <a:ext uri="{FF2B5EF4-FFF2-40B4-BE49-F238E27FC236}">
                      <a16:creationId xmlns:a16="http://schemas.microsoft.com/office/drawing/2014/main" id="{3A111C8B-AF35-C04D-96D0-6A10683F0FF9}"/>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 name="Freeform 156">
                  <a:extLst>
                    <a:ext uri="{FF2B5EF4-FFF2-40B4-BE49-F238E27FC236}">
                      <a16:creationId xmlns:a16="http://schemas.microsoft.com/office/drawing/2014/main" id="{9C408338-C6B9-9041-87BF-44037D5D8B2E}"/>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 name="Freeform 159">
                  <a:extLst>
                    <a:ext uri="{FF2B5EF4-FFF2-40B4-BE49-F238E27FC236}">
                      <a16:creationId xmlns:a16="http://schemas.microsoft.com/office/drawing/2014/main" id="{0F846B9E-11B5-5845-8F15-C314E8FCE332}"/>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 name="Freeform 160">
                  <a:extLst>
                    <a:ext uri="{FF2B5EF4-FFF2-40B4-BE49-F238E27FC236}">
                      <a16:creationId xmlns:a16="http://schemas.microsoft.com/office/drawing/2014/main" id="{C7F44CC6-E48D-A245-8FB1-828E38A42773}"/>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 name="Freeform 162">
                  <a:extLst>
                    <a:ext uri="{FF2B5EF4-FFF2-40B4-BE49-F238E27FC236}">
                      <a16:creationId xmlns:a16="http://schemas.microsoft.com/office/drawing/2014/main" id="{ED0FA6D7-0C78-8E4D-ACC4-34D1BF4FB140}"/>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 name="Freeform 163">
                  <a:extLst>
                    <a:ext uri="{FF2B5EF4-FFF2-40B4-BE49-F238E27FC236}">
                      <a16:creationId xmlns:a16="http://schemas.microsoft.com/office/drawing/2014/main" id="{B08CBFB6-970A-054E-9A49-90ADC05D2B49}"/>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 name="Freeform 164">
                  <a:extLst>
                    <a:ext uri="{FF2B5EF4-FFF2-40B4-BE49-F238E27FC236}">
                      <a16:creationId xmlns:a16="http://schemas.microsoft.com/office/drawing/2014/main" id="{10D1D593-AF9F-2D41-8A42-DC1A22C34BE1}"/>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5" name="Freeform 165">
                  <a:extLst>
                    <a:ext uri="{FF2B5EF4-FFF2-40B4-BE49-F238E27FC236}">
                      <a16:creationId xmlns:a16="http://schemas.microsoft.com/office/drawing/2014/main" id="{EC236364-B779-7543-B448-2C013D63FF31}"/>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 name="Freeform 166">
                  <a:extLst>
                    <a:ext uri="{FF2B5EF4-FFF2-40B4-BE49-F238E27FC236}">
                      <a16:creationId xmlns:a16="http://schemas.microsoft.com/office/drawing/2014/main" id="{E8655F72-6065-BD44-896A-C4803C8E31BD}"/>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 name="Freeform 162">
                  <a:extLst>
                    <a:ext uri="{FF2B5EF4-FFF2-40B4-BE49-F238E27FC236}">
                      <a16:creationId xmlns:a16="http://schemas.microsoft.com/office/drawing/2014/main" id="{FB9C83D0-5DBC-CA4E-BFC4-F6FC8EED9700}"/>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10" name="Rectangle 9">
              <a:extLst>
                <a:ext uri="{FF2B5EF4-FFF2-40B4-BE49-F238E27FC236}">
                  <a16:creationId xmlns:a16="http://schemas.microsoft.com/office/drawing/2014/main" id="{1B99E776-24B1-A344-944B-19A28CABB5B5}"/>
                </a:ext>
              </a:extLst>
            </p:cNvPr>
            <p:cNvSpPr/>
            <p:nvPr/>
          </p:nvSpPr>
          <p:spPr bwMode="auto">
            <a:xfrm>
              <a:off x="406400" y="1601475"/>
              <a:ext cx="3282488" cy="71287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3CE144F6-C54B-0647-B443-BD03500CBB08}"/>
              </a:ext>
            </a:extLst>
          </p:cNvPr>
          <p:cNvGrpSpPr/>
          <p:nvPr/>
        </p:nvGrpSpPr>
        <p:grpSpPr>
          <a:xfrm>
            <a:off x="371313" y="1736797"/>
            <a:ext cx="2051555" cy="445550"/>
            <a:chOff x="406400" y="2554813"/>
            <a:chExt cx="3282488" cy="712879"/>
          </a:xfrm>
        </p:grpSpPr>
        <p:grpSp>
          <p:nvGrpSpPr>
            <p:cNvPr id="88" name="Group 87">
              <a:extLst>
                <a:ext uri="{FF2B5EF4-FFF2-40B4-BE49-F238E27FC236}">
                  <a16:creationId xmlns:a16="http://schemas.microsoft.com/office/drawing/2014/main" id="{26A687FD-E073-7548-974A-21EDBC3582AF}"/>
                </a:ext>
              </a:extLst>
            </p:cNvPr>
            <p:cNvGrpSpPr/>
            <p:nvPr/>
          </p:nvGrpSpPr>
          <p:grpSpPr>
            <a:xfrm>
              <a:off x="596318" y="2665829"/>
              <a:ext cx="653765" cy="525663"/>
              <a:chOff x="596318" y="1276101"/>
              <a:chExt cx="653765" cy="525663"/>
            </a:xfrm>
          </p:grpSpPr>
          <p:grpSp>
            <p:nvGrpSpPr>
              <p:cNvPr id="150" name="Group 149">
                <a:extLst>
                  <a:ext uri="{FF2B5EF4-FFF2-40B4-BE49-F238E27FC236}">
                    <a16:creationId xmlns:a16="http://schemas.microsoft.com/office/drawing/2014/main" id="{7F5CD250-C216-6441-BFAA-BCB51318FB7E}"/>
                  </a:ext>
                </a:extLst>
              </p:cNvPr>
              <p:cNvGrpSpPr/>
              <p:nvPr/>
            </p:nvGrpSpPr>
            <p:grpSpPr>
              <a:xfrm>
                <a:off x="596318" y="1276101"/>
                <a:ext cx="653765" cy="525663"/>
                <a:chOff x="512403" y="2005281"/>
                <a:chExt cx="2342558" cy="1883543"/>
              </a:xfrm>
              <a:solidFill>
                <a:schemeClr val="bg2"/>
              </a:solidFill>
            </p:grpSpPr>
            <p:sp>
              <p:nvSpPr>
                <p:cNvPr id="167" name="Freeform 5">
                  <a:extLst>
                    <a:ext uri="{FF2B5EF4-FFF2-40B4-BE49-F238E27FC236}">
                      <a16:creationId xmlns:a16="http://schemas.microsoft.com/office/drawing/2014/main" id="{162C17D7-94D0-5448-B340-503F53C9C766}"/>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68" name="Freeform 6">
                  <a:extLst>
                    <a:ext uri="{FF2B5EF4-FFF2-40B4-BE49-F238E27FC236}">
                      <a16:creationId xmlns:a16="http://schemas.microsoft.com/office/drawing/2014/main" id="{81AA40F9-AE86-334B-9B8F-5730FC5F85DD}"/>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51" name="Group 150">
                <a:extLst>
                  <a:ext uri="{FF2B5EF4-FFF2-40B4-BE49-F238E27FC236}">
                    <a16:creationId xmlns:a16="http://schemas.microsoft.com/office/drawing/2014/main" id="{A64DBCF4-EBAA-2B4F-99F1-E14C34A34CC7}"/>
                  </a:ext>
                </a:extLst>
              </p:cNvPr>
              <p:cNvGrpSpPr/>
              <p:nvPr/>
            </p:nvGrpSpPr>
            <p:grpSpPr>
              <a:xfrm>
                <a:off x="718517" y="1349429"/>
                <a:ext cx="409367" cy="259737"/>
                <a:chOff x="7308949" y="409018"/>
                <a:chExt cx="540832" cy="343149"/>
              </a:xfrm>
            </p:grpSpPr>
            <p:sp>
              <p:nvSpPr>
                <p:cNvPr id="152" name="Freeform 151">
                  <a:extLst>
                    <a:ext uri="{FF2B5EF4-FFF2-40B4-BE49-F238E27FC236}">
                      <a16:creationId xmlns:a16="http://schemas.microsoft.com/office/drawing/2014/main" id="{B501B844-DF58-4449-9788-011016003569}"/>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3" name="Freeform 150">
                  <a:extLst>
                    <a:ext uri="{FF2B5EF4-FFF2-40B4-BE49-F238E27FC236}">
                      <a16:creationId xmlns:a16="http://schemas.microsoft.com/office/drawing/2014/main" id="{2D675464-709D-2745-AEEE-82A2151598EA}"/>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4" name="Freeform 152">
                  <a:extLst>
                    <a:ext uri="{FF2B5EF4-FFF2-40B4-BE49-F238E27FC236}">
                      <a16:creationId xmlns:a16="http://schemas.microsoft.com/office/drawing/2014/main" id="{A924D98B-AAF8-4C4B-9DD7-BBC137314C1B}"/>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5" name="Freeform 153">
                  <a:extLst>
                    <a:ext uri="{FF2B5EF4-FFF2-40B4-BE49-F238E27FC236}">
                      <a16:creationId xmlns:a16="http://schemas.microsoft.com/office/drawing/2014/main" id="{B5C28791-D0E1-FD49-B092-81179F9DCC61}"/>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6" name="Freeform 154">
                  <a:extLst>
                    <a:ext uri="{FF2B5EF4-FFF2-40B4-BE49-F238E27FC236}">
                      <a16:creationId xmlns:a16="http://schemas.microsoft.com/office/drawing/2014/main" id="{0044C68C-A08C-BE46-A724-F2861BA1D300}"/>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7" name="Freeform 155">
                  <a:extLst>
                    <a:ext uri="{FF2B5EF4-FFF2-40B4-BE49-F238E27FC236}">
                      <a16:creationId xmlns:a16="http://schemas.microsoft.com/office/drawing/2014/main" id="{0450AD86-3945-2C44-AE60-B59AC22EBE98}"/>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8" name="Freeform 156">
                  <a:extLst>
                    <a:ext uri="{FF2B5EF4-FFF2-40B4-BE49-F238E27FC236}">
                      <a16:creationId xmlns:a16="http://schemas.microsoft.com/office/drawing/2014/main" id="{12FB8593-AD61-CC46-B562-3CA245E0FC7B}"/>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59" name="Freeform 159">
                  <a:extLst>
                    <a:ext uri="{FF2B5EF4-FFF2-40B4-BE49-F238E27FC236}">
                      <a16:creationId xmlns:a16="http://schemas.microsoft.com/office/drawing/2014/main" id="{0F40844B-1867-7A4A-9A37-F18383270C16}"/>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0" name="Freeform 160">
                  <a:extLst>
                    <a:ext uri="{FF2B5EF4-FFF2-40B4-BE49-F238E27FC236}">
                      <a16:creationId xmlns:a16="http://schemas.microsoft.com/office/drawing/2014/main" id="{5ACBCDD0-6BFC-6F41-9D5A-23A2AEA581E8}"/>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1" name="Freeform 162">
                  <a:extLst>
                    <a:ext uri="{FF2B5EF4-FFF2-40B4-BE49-F238E27FC236}">
                      <a16:creationId xmlns:a16="http://schemas.microsoft.com/office/drawing/2014/main" id="{51440562-59D5-BE44-8138-FD17A2DF0638}"/>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2" name="Freeform 163">
                  <a:extLst>
                    <a:ext uri="{FF2B5EF4-FFF2-40B4-BE49-F238E27FC236}">
                      <a16:creationId xmlns:a16="http://schemas.microsoft.com/office/drawing/2014/main" id="{E58B75A3-FFFF-F941-8038-4D728D93F5B7}"/>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3" name="Freeform 164">
                  <a:extLst>
                    <a:ext uri="{FF2B5EF4-FFF2-40B4-BE49-F238E27FC236}">
                      <a16:creationId xmlns:a16="http://schemas.microsoft.com/office/drawing/2014/main" id="{E74F4C7B-5220-464A-B588-427EA097AB03}"/>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4" name="Freeform 165">
                  <a:extLst>
                    <a:ext uri="{FF2B5EF4-FFF2-40B4-BE49-F238E27FC236}">
                      <a16:creationId xmlns:a16="http://schemas.microsoft.com/office/drawing/2014/main" id="{1A240643-5E39-A144-BE89-C5C3444C7873}"/>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5" name="Freeform 166">
                  <a:extLst>
                    <a:ext uri="{FF2B5EF4-FFF2-40B4-BE49-F238E27FC236}">
                      <a16:creationId xmlns:a16="http://schemas.microsoft.com/office/drawing/2014/main" id="{86E566E5-C0AB-EE47-B558-83581DC0311F}"/>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66" name="Freeform 162">
                  <a:extLst>
                    <a:ext uri="{FF2B5EF4-FFF2-40B4-BE49-F238E27FC236}">
                      <a16:creationId xmlns:a16="http://schemas.microsoft.com/office/drawing/2014/main" id="{E6E67A9E-428F-E64A-8948-746D5FC3F9E4}"/>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89" name="Group 88">
              <a:extLst>
                <a:ext uri="{FF2B5EF4-FFF2-40B4-BE49-F238E27FC236}">
                  <a16:creationId xmlns:a16="http://schemas.microsoft.com/office/drawing/2014/main" id="{05E6FF11-6878-B94F-BBCB-A5581DBB2FB8}"/>
                </a:ext>
              </a:extLst>
            </p:cNvPr>
            <p:cNvGrpSpPr/>
            <p:nvPr/>
          </p:nvGrpSpPr>
          <p:grpSpPr>
            <a:xfrm>
              <a:off x="1357340" y="2665829"/>
              <a:ext cx="653765" cy="525663"/>
              <a:chOff x="596318" y="1276101"/>
              <a:chExt cx="653765" cy="525663"/>
            </a:xfrm>
          </p:grpSpPr>
          <p:grpSp>
            <p:nvGrpSpPr>
              <p:cNvPr id="131" name="Group 130">
                <a:extLst>
                  <a:ext uri="{FF2B5EF4-FFF2-40B4-BE49-F238E27FC236}">
                    <a16:creationId xmlns:a16="http://schemas.microsoft.com/office/drawing/2014/main" id="{DBD832C7-0EDB-AE48-A387-10354E192834}"/>
                  </a:ext>
                </a:extLst>
              </p:cNvPr>
              <p:cNvGrpSpPr/>
              <p:nvPr/>
            </p:nvGrpSpPr>
            <p:grpSpPr>
              <a:xfrm>
                <a:off x="596318" y="1276101"/>
                <a:ext cx="653765" cy="525663"/>
                <a:chOff x="512403" y="2005281"/>
                <a:chExt cx="2342558" cy="1883543"/>
              </a:xfrm>
              <a:solidFill>
                <a:schemeClr val="bg2"/>
              </a:solidFill>
            </p:grpSpPr>
            <p:sp>
              <p:nvSpPr>
                <p:cNvPr id="148" name="Freeform 5">
                  <a:extLst>
                    <a:ext uri="{FF2B5EF4-FFF2-40B4-BE49-F238E27FC236}">
                      <a16:creationId xmlns:a16="http://schemas.microsoft.com/office/drawing/2014/main" id="{5302FE3D-A366-3E48-8C30-C1C12EA9AAC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49" name="Freeform 6">
                  <a:extLst>
                    <a:ext uri="{FF2B5EF4-FFF2-40B4-BE49-F238E27FC236}">
                      <a16:creationId xmlns:a16="http://schemas.microsoft.com/office/drawing/2014/main" id="{DA2C334D-2512-444E-88CD-8FFF4BE15BE4}"/>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32" name="Group 131">
                <a:extLst>
                  <a:ext uri="{FF2B5EF4-FFF2-40B4-BE49-F238E27FC236}">
                    <a16:creationId xmlns:a16="http://schemas.microsoft.com/office/drawing/2014/main" id="{3FAAA17F-EE0B-744E-ACCC-B96AD6491634}"/>
                  </a:ext>
                </a:extLst>
              </p:cNvPr>
              <p:cNvGrpSpPr/>
              <p:nvPr/>
            </p:nvGrpSpPr>
            <p:grpSpPr>
              <a:xfrm>
                <a:off x="718517" y="1349429"/>
                <a:ext cx="409367" cy="259737"/>
                <a:chOff x="7308949" y="409018"/>
                <a:chExt cx="540832" cy="343149"/>
              </a:xfrm>
            </p:grpSpPr>
            <p:sp>
              <p:nvSpPr>
                <p:cNvPr id="133" name="Freeform 151">
                  <a:extLst>
                    <a:ext uri="{FF2B5EF4-FFF2-40B4-BE49-F238E27FC236}">
                      <a16:creationId xmlns:a16="http://schemas.microsoft.com/office/drawing/2014/main" id="{547715AA-BE2A-A247-BC4D-549EC796F1A1}"/>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4" name="Freeform 150">
                  <a:extLst>
                    <a:ext uri="{FF2B5EF4-FFF2-40B4-BE49-F238E27FC236}">
                      <a16:creationId xmlns:a16="http://schemas.microsoft.com/office/drawing/2014/main" id="{EE60DE16-2F5D-ED49-A770-C9F99DCE3FA4}"/>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5" name="Freeform 152">
                  <a:extLst>
                    <a:ext uri="{FF2B5EF4-FFF2-40B4-BE49-F238E27FC236}">
                      <a16:creationId xmlns:a16="http://schemas.microsoft.com/office/drawing/2014/main" id="{13B384A6-1AE3-6F42-9F01-F34BC1140EDF}"/>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6" name="Freeform 153">
                  <a:extLst>
                    <a:ext uri="{FF2B5EF4-FFF2-40B4-BE49-F238E27FC236}">
                      <a16:creationId xmlns:a16="http://schemas.microsoft.com/office/drawing/2014/main" id="{C61F7AE9-83E8-0247-87E8-110577C83E8A}"/>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7" name="Freeform 154">
                  <a:extLst>
                    <a:ext uri="{FF2B5EF4-FFF2-40B4-BE49-F238E27FC236}">
                      <a16:creationId xmlns:a16="http://schemas.microsoft.com/office/drawing/2014/main" id="{B6AE9461-5E50-794A-BE73-BFB2588E68C2}"/>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8" name="Freeform 155">
                  <a:extLst>
                    <a:ext uri="{FF2B5EF4-FFF2-40B4-BE49-F238E27FC236}">
                      <a16:creationId xmlns:a16="http://schemas.microsoft.com/office/drawing/2014/main" id="{3842107F-3942-BE45-940B-1376DF0CFD24}"/>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39" name="Freeform 156">
                  <a:extLst>
                    <a:ext uri="{FF2B5EF4-FFF2-40B4-BE49-F238E27FC236}">
                      <a16:creationId xmlns:a16="http://schemas.microsoft.com/office/drawing/2014/main" id="{82742588-CB93-D440-9F82-BF04F0BA52A4}"/>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0" name="Freeform 159">
                  <a:extLst>
                    <a:ext uri="{FF2B5EF4-FFF2-40B4-BE49-F238E27FC236}">
                      <a16:creationId xmlns:a16="http://schemas.microsoft.com/office/drawing/2014/main" id="{378E0D3F-3D79-314A-9F83-06DD335BC979}"/>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1" name="Freeform 160">
                  <a:extLst>
                    <a:ext uri="{FF2B5EF4-FFF2-40B4-BE49-F238E27FC236}">
                      <a16:creationId xmlns:a16="http://schemas.microsoft.com/office/drawing/2014/main" id="{86EADDD8-591A-0B49-B1B4-3728A57B9A9E}"/>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2" name="Freeform 162">
                  <a:extLst>
                    <a:ext uri="{FF2B5EF4-FFF2-40B4-BE49-F238E27FC236}">
                      <a16:creationId xmlns:a16="http://schemas.microsoft.com/office/drawing/2014/main" id="{53102FB7-BB8F-FE45-BBC9-16AEA724309E}"/>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3" name="Freeform 163">
                  <a:extLst>
                    <a:ext uri="{FF2B5EF4-FFF2-40B4-BE49-F238E27FC236}">
                      <a16:creationId xmlns:a16="http://schemas.microsoft.com/office/drawing/2014/main" id="{7380D10C-9047-5A47-906D-EE1CC294D16D}"/>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4" name="Freeform 164">
                  <a:extLst>
                    <a:ext uri="{FF2B5EF4-FFF2-40B4-BE49-F238E27FC236}">
                      <a16:creationId xmlns:a16="http://schemas.microsoft.com/office/drawing/2014/main" id="{4D1EAA1D-73AE-A74F-9B93-4524E7C753A8}"/>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5" name="Freeform 165">
                  <a:extLst>
                    <a:ext uri="{FF2B5EF4-FFF2-40B4-BE49-F238E27FC236}">
                      <a16:creationId xmlns:a16="http://schemas.microsoft.com/office/drawing/2014/main" id="{9716A4A2-1F78-4F42-BE44-CEA7B87652E9}"/>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6" name="Freeform 166">
                  <a:extLst>
                    <a:ext uri="{FF2B5EF4-FFF2-40B4-BE49-F238E27FC236}">
                      <a16:creationId xmlns:a16="http://schemas.microsoft.com/office/drawing/2014/main" id="{A2BA199C-648E-3941-B174-E1BFEE3D3EA8}"/>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47" name="Freeform 162">
                  <a:extLst>
                    <a:ext uri="{FF2B5EF4-FFF2-40B4-BE49-F238E27FC236}">
                      <a16:creationId xmlns:a16="http://schemas.microsoft.com/office/drawing/2014/main" id="{3E611B1A-2DFB-1B40-B289-F15469DE02FC}"/>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0" name="Group 89">
              <a:extLst>
                <a:ext uri="{FF2B5EF4-FFF2-40B4-BE49-F238E27FC236}">
                  <a16:creationId xmlns:a16="http://schemas.microsoft.com/office/drawing/2014/main" id="{9AB0785B-E2A2-E54C-8870-7B0D4DF31A71}"/>
                </a:ext>
              </a:extLst>
            </p:cNvPr>
            <p:cNvGrpSpPr/>
            <p:nvPr/>
          </p:nvGrpSpPr>
          <p:grpSpPr>
            <a:xfrm>
              <a:off x="2118362" y="2665829"/>
              <a:ext cx="653765" cy="525663"/>
              <a:chOff x="596318" y="1276101"/>
              <a:chExt cx="653765" cy="525663"/>
            </a:xfrm>
          </p:grpSpPr>
          <p:grpSp>
            <p:nvGrpSpPr>
              <p:cNvPr id="112" name="Group 111">
                <a:extLst>
                  <a:ext uri="{FF2B5EF4-FFF2-40B4-BE49-F238E27FC236}">
                    <a16:creationId xmlns:a16="http://schemas.microsoft.com/office/drawing/2014/main" id="{19BAE41C-F2EF-9249-92C3-4F844D35BC16}"/>
                  </a:ext>
                </a:extLst>
              </p:cNvPr>
              <p:cNvGrpSpPr/>
              <p:nvPr/>
            </p:nvGrpSpPr>
            <p:grpSpPr>
              <a:xfrm>
                <a:off x="596318" y="1276101"/>
                <a:ext cx="653765" cy="525663"/>
                <a:chOff x="512403" y="2005281"/>
                <a:chExt cx="2342558" cy="1883543"/>
              </a:xfrm>
              <a:solidFill>
                <a:schemeClr val="bg2"/>
              </a:solidFill>
            </p:grpSpPr>
            <p:sp>
              <p:nvSpPr>
                <p:cNvPr id="129" name="Freeform 5">
                  <a:extLst>
                    <a:ext uri="{FF2B5EF4-FFF2-40B4-BE49-F238E27FC236}">
                      <a16:creationId xmlns:a16="http://schemas.microsoft.com/office/drawing/2014/main" id="{04F33B2D-8B90-FB42-A291-175FC0FD393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30" name="Freeform 6">
                  <a:extLst>
                    <a:ext uri="{FF2B5EF4-FFF2-40B4-BE49-F238E27FC236}">
                      <a16:creationId xmlns:a16="http://schemas.microsoft.com/office/drawing/2014/main" id="{4F497EB6-21D1-6642-A516-96973930E0FC}"/>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13" name="Group 112">
                <a:extLst>
                  <a:ext uri="{FF2B5EF4-FFF2-40B4-BE49-F238E27FC236}">
                    <a16:creationId xmlns:a16="http://schemas.microsoft.com/office/drawing/2014/main" id="{77ABC585-7BCE-124C-A0B4-4AAC2BB7B806}"/>
                  </a:ext>
                </a:extLst>
              </p:cNvPr>
              <p:cNvGrpSpPr/>
              <p:nvPr/>
            </p:nvGrpSpPr>
            <p:grpSpPr>
              <a:xfrm>
                <a:off x="718517" y="1349429"/>
                <a:ext cx="409367" cy="259737"/>
                <a:chOff x="7308949" y="409018"/>
                <a:chExt cx="540832" cy="343149"/>
              </a:xfrm>
            </p:grpSpPr>
            <p:sp>
              <p:nvSpPr>
                <p:cNvPr id="114" name="Freeform 151">
                  <a:extLst>
                    <a:ext uri="{FF2B5EF4-FFF2-40B4-BE49-F238E27FC236}">
                      <a16:creationId xmlns:a16="http://schemas.microsoft.com/office/drawing/2014/main" id="{8BE2B134-FD0A-6147-A9C3-3E57FC9FA27F}"/>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5" name="Freeform 150">
                  <a:extLst>
                    <a:ext uri="{FF2B5EF4-FFF2-40B4-BE49-F238E27FC236}">
                      <a16:creationId xmlns:a16="http://schemas.microsoft.com/office/drawing/2014/main" id="{A8B8A640-89A2-8D47-89D2-9CBD3A71715E}"/>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6" name="Freeform 152">
                  <a:extLst>
                    <a:ext uri="{FF2B5EF4-FFF2-40B4-BE49-F238E27FC236}">
                      <a16:creationId xmlns:a16="http://schemas.microsoft.com/office/drawing/2014/main" id="{B9BF51BA-0207-F74C-9865-FCDBA4DAD94E}"/>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7" name="Freeform 153">
                  <a:extLst>
                    <a:ext uri="{FF2B5EF4-FFF2-40B4-BE49-F238E27FC236}">
                      <a16:creationId xmlns:a16="http://schemas.microsoft.com/office/drawing/2014/main" id="{77F4D344-E417-FC44-BD48-6795FC1AB5F3}"/>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8" name="Freeform 154">
                  <a:extLst>
                    <a:ext uri="{FF2B5EF4-FFF2-40B4-BE49-F238E27FC236}">
                      <a16:creationId xmlns:a16="http://schemas.microsoft.com/office/drawing/2014/main" id="{0E8AE70D-4D47-2B44-BFB3-027FC5E3DEE2}"/>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19" name="Freeform 155">
                  <a:extLst>
                    <a:ext uri="{FF2B5EF4-FFF2-40B4-BE49-F238E27FC236}">
                      <a16:creationId xmlns:a16="http://schemas.microsoft.com/office/drawing/2014/main" id="{EE315732-F56F-E447-BC24-B4545FB7D8FD}"/>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0" name="Freeform 156">
                  <a:extLst>
                    <a:ext uri="{FF2B5EF4-FFF2-40B4-BE49-F238E27FC236}">
                      <a16:creationId xmlns:a16="http://schemas.microsoft.com/office/drawing/2014/main" id="{DBEFFAD5-8B44-7A42-AC24-52DD1A78D155}"/>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1" name="Freeform 159">
                  <a:extLst>
                    <a:ext uri="{FF2B5EF4-FFF2-40B4-BE49-F238E27FC236}">
                      <a16:creationId xmlns:a16="http://schemas.microsoft.com/office/drawing/2014/main" id="{19958469-A3BD-974C-B5A7-A0E4390B8B51}"/>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2" name="Freeform 160">
                  <a:extLst>
                    <a:ext uri="{FF2B5EF4-FFF2-40B4-BE49-F238E27FC236}">
                      <a16:creationId xmlns:a16="http://schemas.microsoft.com/office/drawing/2014/main" id="{B84CAA37-6603-954D-8560-CD1209752CB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3" name="Freeform 162">
                  <a:extLst>
                    <a:ext uri="{FF2B5EF4-FFF2-40B4-BE49-F238E27FC236}">
                      <a16:creationId xmlns:a16="http://schemas.microsoft.com/office/drawing/2014/main" id="{2DC6DFB7-E2E8-1241-825E-EC9EF626B670}"/>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4" name="Freeform 163">
                  <a:extLst>
                    <a:ext uri="{FF2B5EF4-FFF2-40B4-BE49-F238E27FC236}">
                      <a16:creationId xmlns:a16="http://schemas.microsoft.com/office/drawing/2014/main" id="{23034435-820A-F744-8E38-C329110E0896}"/>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5" name="Freeform 164">
                  <a:extLst>
                    <a:ext uri="{FF2B5EF4-FFF2-40B4-BE49-F238E27FC236}">
                      <a16:creationId xmlns:a16="http://schemas.microsoft.com/office/drawing/2014/main" id="{F39B927F-9A25-7E4B-92EF-6E35947FC89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6" name="Freeform 165">
                  <a:extLst>
                    <a:ext uri="{FF2B5EF4-FFF2-40B4-BE49-F238E27FC236}">
                      <a16:creationId xmlns:a16="http://schemas.microsoft.com/office/drawing/2014/main" id="{E7C7ED6F-D13F-314F-A691-B730BB9E7363}"/>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7" name="Freeform 166">
                  <a:extLst>
                    <a:ext uri="{FF2B5EF4-FFF2-40B4-BE49-F238E27FC236}">
                      <a16:creationId xmlns:a16="http://schemas.microsoft.com/office/drawing/2014/main" id="{3CC97357-240D-5045-A903-4F8901662F0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28" name="Freeform 162">
                  <a:extLst>
                    <a:ext uri="{FF2B5EF4-FFF2-40B4-BE49-F238E27FC236}">
                      <a16:creationId xmlns:a16="http://schemas.microsoft.com/office/drawing/2014/main" id="{30FB14E8-0B11-F44A-A323-E81A9A13994B}"/>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91" name="Group 90">
              <a:extLst>
                <a:ext uri="{FF2B5EF4-FFF2-40B4-BE49-F238E27FC236}">
                  <a16:creationId xmlns:a16="http://schemas.microsoft.com/office/drawing/2014/main" id="{544B09EC-85C5-0148-B729-EEB9BFA360D4}"/>
                </a:ext>
              </a:extLst>
            </p:cNvPr>
            <p:cNvGrpSpPr/>
            <p:nvPr/>
          </p:nvGrpSpPr>
          <p:grpSpPr>
            <a:xfrm>
              <a:off x="2879383" y="2665829"/>
              <a:ext cx="653765" cy="525663"/>
              <a:chOff x="596318" y="1276101"/>
              <a:chExt cx="653765" cy="525663"/>
            </a:xfrm>
          </p:grpSpPr>
          <p:grpSp>
            <p:nvGrpSpPr>
              <p:cNvPr id="93" name="Group 92">
                <a:extLst>
                  <a:ext uri="{FF2B5EF4-FFF2-40B4-BE49-F238E27FC236}">
                    <a16:creationId xmlns:a16="http://schemas.microsoft.com/office/drawing/2014/main" id="{49167C84-2FD4-D44B-B2B0-40370CE639F6}"/>
                  </a:ext>
                </a:extLst>
              </p:cNvPr>
              <p:cNvGrpSpPr/>
              <p:nvPr/>
            </p:nvGrpSpPr>
            <p:grpSpPr>
              <a:xfrm>
                <a:off x="596318" y="1276101"/>
                <a:ext cx="653765" cy="525663"/>
                <a:chOff x="512403" y="2005281"/>
                <a:chExt cx="2342558" cy="1883543"/>
              </a:xfrm>
              <a:solidFill>
                <a:schemeClr val="bg2"/>
              </a:solidFill>
            </p:grpSpPr>
            <p:sp>
              <p:nvSpPr>
                <p:cNvPr id="110" name="Freeform 5">
                  <a:extLst>
                    <a:ext uri="{FF2B5EF4-FFF2-40B4-BE49-F238E27FC236}">
                      <a16:creationId xmlns:a16="http://schemas.microsoft.com/office/drawing/2014/main" id="{909515E8-DA83-7744-AF3C-357F9231960B}"/>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11" name="Freeform 6">
                  <a:extLst>
                    <a:ext uri="{FF2B5EF4-FFF2-40B4-BE49-F238E27FC236}">
                      <a16:creationId xmlns:a16="http://schemas.microsoft.com/office/drawing/2014/main" id="{C6B039F9-F362-6146-91CC-EF17E6CBBDC0}"/>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94" name="Group 93">
                <a:extLst>
                  <a:ext uri="{FF2B5EF4-FFF2-40B4-BE49-F238E27FC236}">
                    <a16:creationId xmlns:a16="http://schemas.microsoft.com/office/drawing/2014/main" id="{344FDC96-9596-A14C-8768-31B67F9CB516}"/>
                  </a:ext>
                </a:extLst>
              </p:cNvPr>
              <p:cNvGrpSpPr/>
              <p:nvPr/>
            </p:nvGrpSpPr>
            <p:grpSpPr>
              <a:xfrm>
                <a:off x="718517" y="1349429"/>
                <a:ext cx="409367" cy="259737"/>
                <a:chOff x="7308949" y="409018"/>
                <a:chExt cx="540832" cy="343149"/>
              </a:xfrm>
            </p:grpSpPr>
            <p:sp>
              <p:nvSpPr>
                <p:cNvPr id="95" name="Freeform 151">
                  <a:extLst>
                    <a:ext uri="{FF2B5EF4-FFF2-40B4-BE49-F238E27FC236}">
                      <a16:creationId xmlns:a16="http://schemas.microsoft.com/office/drawing/2014/main" id="{5399DC4F-B243-2144-A07B-2D9582782B47}"/>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6" name="Freeform 150">
                  <a:extLst>
                    <a:ext uri="{FF2B5EF4-FFF2-40B4-BE49-F238E27FC236}">
                      <a16:creationId xmlns:a16="http://schemas.microsoft.com/office/drawing/2014/main" id="{CD8A1CDA-B816-7C4F-9E62-8134D07A42D5}"/>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7" name="Freeform 152">
                  <a:extLst>
                    <a:ext uri="{FF2B5EF4-FFF2-40B4-BE49-F238E27FC236}">
                      <a16:creationId xmlns:a16="http://schemas.microsoft.com/office/drawing/2014/main" id="{37429503-F8D0-8840-ADC1-44C3753C0FE7}"/>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8" name="Freeform 153">
                  <a:extLst>
                    <a:ext uri="{FF2B5EF4-FFF2-40B4-BE49-F238E27FC236}">
                      <a16:creationId xmlns:a16="http://schemas.microsoft.com/office/drawing/2014/main" id="{86628430-D8DC-A143-95D1-C9CF3F2933AE}"/>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99" name="Freeform 154">
                  <a:extLst>
                    <a:ext uri="{FF2B5EF4-FFF2-40B4-BE49-F238E27FC236}">
                      <a16:creationId xmlns:a16="http://schemas.microsoft.com/office/drawing/2014/main" id="{F656D91B-1A23-D74A-81B0-8A32DEE3FA92}"/>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0" name="Freeform 155">
                  <a:extLst>
                    <a:ext uri="{FF2B5EF4-FFF2-40B4-BE49-F238E27FC236}">
                      <a16:creationId xmlns:a16="http://schemas.microsoft.com/office/drawing/2014/main" id="{4296F959-0651-B047-A1F2-560E464DEC3E}"/>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1" name="Freeform 156">
                  <a:extLst>
                    <a:ext uri="{FF2B5EF4-FFF2-40B4-BE49-F238E27FC236}">
                      <a16:creationId xmlns:a16="http://schemas.microsoft.com/office/drawing/2014/main" id="{60E73FC1-D2E5-C748-9CCA-48E32BDB68AE}"/>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2" name="Freeform 159">
                  <a:extLst>
                    <a:ext uri="{FF2B5EF4-FFF2-40B4-BE49-F238E27FC236}">
                      <a16:creationId xmlns:a16="http://schemas.microsoft.com/office/drawing/2014/main" id="{EB614C8A-C6EB-3F47-A0AD-BA44CBE10689}"/>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3" name="Freeform 160">
                  <a:extLst>
                    <a:ext uri="{FF2B5EF4-FFF2-40B4-BE49-F238E27FC236}">
                      <a16:creationId xmlns:a16="http://schemas.microsoft.com/office/drawing/2014/main" id="{4960B864-7811-EA48-8189-47FD71F7E2CD}"/>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4" name="Freeform 162">
                  <a:extLst>
                    <a:ext uri="{FF2B5EF4-FFF2-40B4-BE49-F238E27FC236}">
                      <a16:creationId xmlns:a16="http://schemas.microsoft.com/office/drawing/2014/main" id="{E6BDD6A6-BD5A-9F4A-9A96-735AEFDE8FF8}"/>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5" name="Freeform 163">
                  <a:extLst>
                    <a:ext uri="{FF2B5EF4-FFF2-40B4-BE49-F238E27FC236}">
                      <a16:creationId xmlns:a16="http://schemas.microsoft.com/office/drawing/2014/main" id="{5C042877-AE0B-2543-9706-5D43F6EA922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6" name="Freeform 164">
                  <a:extLst>
                    <a:ext uri="{FF2B5EF4-FFF2-40B4-BE49-F238E27FC236}">
                      <a16:creationId xmlns:a16="http://schemas.microsoft.com/office/drawing/2014/main" id="{9772CC45-0CD5-2542-8604-66F9B7128864}"/>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7" name="Freeform 165">
                  <a:extLst>
                    <a:ext uri="{FF2B5EF4-FFF2-40B4-BE49-F238E27FC236}">
                      <a16:creationId xmlns:a16="http://schemas.microsoft.com/office/drawing/2014/main" id="{AA659799-A602-F148-9739-CD855C5C09EB}"/>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8" name="Freeform 166">
                  <a:extLst>
                    <a:ext uri="{FF2B5EF4-FFF2-40B4-BE49-F238E27FC236}">
                      <a16:creationId xmlns:a16="http://schemas.microsoft.com/office/drawing/2014/main" id="{9F7118D7-5A5B-984F-B10A-C14BE6F07CFD}"/>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09" name="Freeform 162">
                  <a:extLst>
                    <a:ext uri="{FF2B5EF4-FFF2-40B4-BE49-F238E27FC236}">
                      <a16:creationId xmlns:a16="http://schemas.microsoft.com/office/drawing/2014/main" id="{0008B64D-9251-324B-9466-0773D997E269}"/>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92" name="Rectangle 91">
              <a:extLst>
                <a:ext uri="{FF2B5EF4-FFF2-40B4-BE49-F238E27FC236}">
                  <a16:creationId xmlns:a16="http://schemas.microsoft.com/office/drawing/2014/main" id="{DC7DD28F-FB6A-A249-8F10-B35F4FF12D25}"/>
                </a:ext>
              </a:extLst>
            </p:cNvPr>
            <p:cNvSpPr/>
            <p:nvPr/>
          </p:nvSpPr>
          <p:spPr bwMode="auto">
            <a:xfrm>
              <a:off x="406400" y="2554813"/>
              <a:ext cx="3282488" cy="71287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98FD0D73-5EFC-7649-9E3B-7277CC4D0A61}"/>
              </a:ext>
            </a:extLst>
          </p:cNvPr>
          <p:cNvGrpSpPr/>
          <p:nvPr/>
        </p:nvGrpSpPr>
        <p:grpSpPr>
          <a:xfrm>
            <a:off x="371313" y="2324695"/>
            <a:ext cx="2051555" cy="445550"/>
            <a:chOff x="406400" y="3508151"/>
            <a:chExt cx="3282488" cy="712879"/>
          </a:xfrm>
        </p:grpSpPr>
        <p:grpSp>
          <p:nvGrpSpPr>
            <p:cNvPr id="170" name="Group 169">
              <a:extLst>
                <a:ext uri="{FF2B5EF4-FFF2-40B4-BE49-F238E27FC236}">
                  <a16:creationId xmlns:a16="http://schemas.microsoft.com/office/drawing/2014/main" id="{909D1479-DB3E-CE45-B952-0387206A9560}"/>
                </a:ext>
              </a:extLst>
            </p:cNvPr>
            <p:cNvGrpSpPr/>
            <p:nvPr/>
          </p:nvGrpSpPr>
          <p:grpSpPr>
            <a:xfrm>
              <a:off x="596318" y="3619167"/>
              <a:ext cx="653765" cy="525663"/>
              <a:chOff x="596318" y="1276101"/>
              <a:chExt cx="653765" cy="525663"/>
            </a:xfrm>
          </p:grpSpPr>
          <p:grpSp>
            <p:nvGrpSpPr>
              <p:cNvPr id="232" name="Group 231">
                <a:extLst>
                  <a:ext uri="{FF2B5EF4-FFF2-40B4-BE49-F238E27FC236}">
                    <a16:creationId xmlns:a16="http://schemas.microsoft.com/office/drawing/2014/main" id="{AF39AF86-6774-A04A-B679-6F52C52E28A0}"/>
                  </a:ext>
                </a:extLst>
              </p:cNvPr>
              <p:cNvGrpSpPr/>
              <p:nvPr/>
            </p:nvGrpSpPr>
            <p:grpSpPr>
              <a:xfrm>
                <a:off x="596318" y="1276101"/>
                <a:ext cx="653765" cy="525663"/>
                <a:chOff x="512403" y="2005281"/>
                <a:chExt cx="2342558" cy="1883543"/>
              </a:xfrm>
              <a:solidFill>
                <a:schemeClr val="bg2"/>
              </a:solidFill>
            </p:grpSpPr>
            <p:sp>
              <p:nvSpPr>
                <p:cNvPr id="249" name="Freeform 5">
                  <a:extLst>
                    <a:ext uri="{FF2B5EF4-FFF2-40B4-BE49-F238E27FC236}">
                      <a16:creationId xmlns:a16="http://schemas.microsoft.com/office/drawing/2014/main" id="{D55CF8BF-016D-014D-A295-A4EBBDA07F8F}"/>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50" name="Freeform 6">
                  <a:extLst>
                    <a:ext uri="{FF2B5EF4-FFF2-40B4-BE49-F238E27FC236}">
                      <a16:creationId xmlns:a16="http://schemas.microsoft.com/office/drawing/2014/main" id="{A4F29B51-FCE0-2A49-8A0B-1C220826C756}"/>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33" name="Group 232">
                <a:extLst>
                  <a:ext uri="{FF2B5EF4-FFF2-40B4-BE49-F238E27FC236}">
                    <a16:creationId xmlns:a16="http://schemas.microsoft.com/office/drawing/2014/main" id="{B1AC0287-37F0-EB4E-AAB6-4D749066FF46}"/>
                  </a:ext>
                </a:extLst>
              </p:cNvPr>
              <p:cNvGrpSpPr/>
              <p:nvPr/>
            </p:nvGrpSpPr>
            <p:grpSpPr>
              <a:xfrm>
                <a:off x="718517" y="1349429"/>
                <a:ext cx="409367" cy="259737"/>
                <a:chOff x="7308949" y="409018"/>
                <a:chExt cx="540832" cy="343149"/>
              </a:xfrm>
            </p:grpSpPr>
            <p:sp>
              <p:nvSpPr>
                <p:cNvPr id="234" name="Freeform 151">
                  <a:extLst>
                    <a:ext uri="{FF2B5EF4-FFF2-40B4-BE49-F238E27FC236}">
                      <a16:creationId xmlns:a16="http://schemas.microsoft.com/office/drawing/2014/main" id="{8D6C2409-7B7D-E14A-ABC2-27BC3F151320}"/>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5" name="Freeform 150">
                  <a:extLst>
                    <a:ext uri="{FF2B5EF4-FFF2-40B4-BE49-F238E27FC236}">
                      <a16:creationId xmlns:a16="http://schemas.microsoft.com/office/drawing/2014/main" id="{EF67B310-F349-3748-93E0-D287E1AD4476}"/>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6" name="Freeform 152">
                  <a:extLst>
                    <a:ext uri="{FF2B5EF4-FFF2-40B4-BE49-F238E27FC236}">
                      <a16:creationId xmlns:a16="http://schemas.microsoft.com/office/drawing/2014/main" id="{7EF77EA5-DC17-BE4D-BD79-E8E80D2B0E32}"/>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7" name="Freeform 153">
                  <a:extLst>
                    <a:ext uri="{FF2B5EF4-FFF2-40B4-BE49-F238E27FC236}">
                      <a16:creationId xmlns:a16="http://schemas.microsoft.com/office/drawing/2014/main" id="{765390F3-561C-AD4A-B871-E5D14984FE17}"/>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8" name="Freeform 154">
                  <a:extLst>
                    <a:ext uri="{FF2B5EF4-FFF2-40B4-BE49-F238E27FC236}">
                      <a16:creationId xmlns:a16="http://schemas.microsoft.com/office/drawing/2014/main" id="{194C4CD7-DB7B-5D4B-AF53-4A6100738196}"/>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39" name="Freeform 155">
                  <a:extLst>
                    <a:ext uri="{FF2B5EF4-FFF2-40B4-BE49-F238E27FC236}">
                      <a16:creationId xmlns:a16="http://schemas.microsoft.com/office/drawing/2014/main" id="{B79ACF00-C07B-E44C-8FDD-9767D6D707C8}"/>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0" name="Freeform 156">
                  <a:extLst>
                    <a:ext uri="{FF2B5EF4-FFF2-40B4-BE49-F238E27FC236}">
                      <a16:creationId xmlns:a16="http://schemas.microsoft.com/office/drawing/2014/main" id="{6E96C45A-7247-CA4D-BE54-2252E17DB647}"/>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1" name="Freeform 159">
                  <a:extLst>
                    <a:ext uri="{FF2B5EF4-FFF2-40B4-BE49-F238E27FC236}">
                      <a16:creationId xmlns:a16="http://schemas.microsoft.com/office/drawing/2014/main" id="{0B775656-DCD1-6142-94CE-37203A500AF5}"/>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2" name="Freeform 160">
                  <a:extLst>
                    <a:ext uri="{FF2B5EF4-FFF2-40B4-BE49-F238E27FC236}">
                      <a16:creationId xmlns:a16="http://schemas.microsoft.com/office/drawing/2014/main" id="{31698FAC-1A41-174B-AAC4-3266AE2DF1E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3" name="Freeform 162">
                  <a:extLst>
                    <a:ext uri="{FF2B5EF4-FFF2-40B4-BE49-F238E27FC236}">
                      <a16:creationId xmlns:a16="http://schemas.microsoft.com/office/drawing/2014/main" id="{2F633886-ED1C-AF4E-BDD3-DB0C9CA0DFA9}"/>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4" name="Freeform 163">
                  <a:extLst>
                    <a:ext uri="{FF2B5EF4-FFF2-40B4-BE49-F238E27FC236}">
                      <a16:creationId xmlns:a16="http://schemas.microsoft.com/office/drawing/2014/main" id="{78FFC9E4-09BB-0648-8083-53E88B78470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5" name="Freeform 164">
                  <a:extLst>
                    <a:ext uri="{FF2B5EF4-FFF2-40B4-BE49-F238E27FC236}">
                      <a16:creationId xmlns:a16="http://schemas.microsoft.com/office/drawing/2014/main" id="{E2E4EEA9-E117-E34E-A80B-D2E2A6162744}"/>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6" name="Freeform 165">
                  <a:extLst>
                    <a:ext uri="{FF2B5EF4-FFF2-40B4-BE49-F238E27FC236}">
                      <a16:creationId xmlns:a16="http://schemas.microsoft.com/office/drawing/2014/main" id="{8E42354A-2584-B148-9228-D7D3CB2A375C}"/>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7" name="Freeform 166">
                  <a:extLst>
                    <a:ext uri="{FF2B5EF4-FFF2-40B4-BE49-F238E27FC236}">
                      <a16:creationId xmlns:a16="http://schemas.microsoft.com/office/drawing/2014/main" id="{60672DCD-8077-054D-8895-117A71786724}"/>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48" name="Freeform 162">
                  <a:extLst>
                    <a:ext uri="{FF2B5EF4-FFF2-40B4-BE49-F238E27FC236}">
                      <a16:creationId xmlns:a16="http://schemas.microsoft.com/office/drawing/2014/main" id="{CB21F42D-587D-3743-8DF3-8222B783C116}"/>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71" name="Group 170">
              <a:extLst>
                <a:ext uri="{FF2B5EF4-FFF2-40B4-BE49-F238E27FC236}">
                  <a16:creationId xmlns:a16="http://schemas.microsoft.com/office/drawing/2014/main" id="{D3B0AF7B-C5DD-7D43-93EE-1B1E6FA63F8E}"/>
                </a:ext>
              </a:extLst>
            </p:cNvPr>
            <p:cNvGrpSpPr/>
            <p:nvPr/>
          </p:nvGrpSpPr>
          <p:grpSpPr>
            <a:xfrm>
              <a:off x="1357340" y="3619167"/>
              <a:ext cx="653765" cy="525663"/>
              <a:chOff x="596318" y="1276101"/>
              <a:chExt cx="653765" cy="525663"/>
            </a:xfrm>
          </p:grpSpPr>
          <p:grpSp>
            <p:nvGrpSpPr>
              <p:cNvPr id="213" name="Group 212">
                <a:extLst>
                  <a:ext uri="{FF2B5EF4-FFF2-40B4-BE49-F238E27FC236}">
                    <a16:creationId xmlns:a16="http://schemas.microsoft.com/office/drawing/2014/main" id="{0D1E3B8D-E6D8-384E-AFB6-80FB2C7C5B0C}"/>
                  </a:ext>
                </a:extLst>
              </p:cNvPr>
              <p:cNvGrpSpPr/>
              <p:nvPr/>
            </p:nvGrpSpPr>
            <p:grpSpPr>
              <a:xfrm>
                <a:off x="596318" y="1276101"/>
                <a:ext cx="653765" cy="525663"/>
                <a:chOff x="512403" y="2005281"/>
                <a:chExt cx="2342558" cy="1883543"/>
              </a:xfrm>
              <a:solidFill>
                <a:schemeClr val="bg2"/>
              </a:solidFill>
            </p:grpSpPr>
            <p:sp>
              <p:nvSpPr>
                <p:cNvPr id="230" name="Freeform 5">
                  <a:extLst>
                    <a:ext uri="{FF2B5EF4-FFF2-40B4-BE49-F238E27FC236}">
                      <a16:creationId xmlns:a16="http://schemas.microsoft.com/office/drawing/2014/main" id="{B2EFDC59-02D5-B94C-8E97-77A4DDC25E9E}"/>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31" name="Freeform 6">
                  <a:extLst>
                    <a:ext uri="{FF2B5EF4-FFF2-40B4-BE49-F238E27FC236}">
                      <a16:creationId xmlns:a16="http://schemas.microsoft.com/office/drawing/2014/main" id="{67D9B147-3F08-C547-8E9D-D1A2D288BA8D}"/>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14" name="Group 213">
                <a:extLst>
                  <a:ext uri="{FF2B5EF4-FFF2-40B4-BE49-F238E27FC236}">
                    <a16:creationId xmlns:a16="http://schemas.microsoft.com/office/drawing/2014/main" id="{C191B1A7-5DA6-D744-BDD8-757C29A847E9}"/>
                  </a:ext>
                </a:extLst>
              </p:cNvPr>
              <p:cNvGrpSpPr/>
              <p:nvPr/>
            </p:nvGrpSpPr>
            <p:grpSpPr>
              <a:xfrm>
                <a:off x="718517" y="1349429"/>
                <a:ext cx="409367" cy="259737"/>
                <a:chOff x="7308949" y="409018"/>
                <a:chExt cx="540832" cy="343149"/>
              </a:xfrm>
            </p:grpSpPr>
            <p:sp>
              <p:nvSpPr>
                <p:cNvPr id="215" name="Freeform 151">
                  <a:extLst>
                    <a:ext uri="{FF2B5EF4-FFF2-40B4-BE49-F238E27FC236}">
                      <a16:creationId xmlns:a16="http://schemas.microsoft.com/office/drawing/2014/main" id="{807E1017-15F6-D144-9971-9A84AACA0703}"/>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6" name="Freeform 150">
                  <a:extLst>
                    <a:ext uri="{FF2B5EF4-FFF2-40B4-BE49-F238E27FC236}">
                      <a16:creationId xmlns:a16="http://schemas.microsoft.com/office/drawing/2014/main" id="{46819DF8-747D-F645-B231-DBFF3F3D03C7}"/>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7" name="Freeform 152">
                  <a:extLst>
                    <a:ext uri="{FF2B5EF4-FFF2-40B4-BE49-F238E27FC236}">
                      <a16:creationId xmlns:a16="http://schemas.microsoft.com/office/drawing/2014/main" id="{CE6A0943-C475-D14E-9BC3-E0101162E939}"/>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8" name="Freeform 153">
                  <a:extLst>
                    <a:ext uri="{FF2B5EF4-FFF2-40B4-BE49-F238E27FC236}">
                      <a16:creationId xmlns:a16="http://schemas.microsoft.com/office/drawing/2014/main" id="{89A8E1A9-4565-174B-B75F-F7A9BCF8D02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9" name="Freeform 154">
                  <a:extLst>
                    <a:ext uri="{FF2B5EF4-FFF2-40B4-BE49-F238E27FC236}">
                      <a16:creationId xmlns:a16="http://schemas.microsoft.com/office/drawing/2014/main" id="{8D9A6BC7-36A6-C74B-9FB7-212AB5004391}"/>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0" name="Freeform 155">
                  <a:extLst>
                    <a:ext uri="{FF2B5EF4-FFF2-40B4-BE49-F238E27FC236}">
                      <a16:creationId xmlns:a16="http://schemas.microsoft.com/office/drawing/2014/main" id="{0EC9041D-FCED-9142-9D8B-0FA9F6C2A4BB}"/>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1" name="Freeform 156">
                  <a:extLst>
                    <a:ext uri="{FF2B5EF4-FFF2-40B4-BE49-F238E27FC236}">
                      <a16:creationId xmlns:a16="http://schemas.microsoft.com/office/drawing/2014/main" id="{F81126AC-BB13-874F-800B-726A47241061}"/>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2" name="Freeform 159">
                  <a:extLst>
                    <a:ext uri="{FF2B5EF4-FFF2-40B4-BE49-F238E27FC236}">
                      <a16:creationId xmlns:a16="http://schemas.microsoft.com/office/drawing/2014/main" id="{ABB83EAD-89CA-B14E-94D9-D0D9DF535AD1}"/>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3" name="Freeform 160">
                  <a:extLst>
                    <a:ext uri="{FF2B5EF4-FFF2-40B4-BE49-F238E27FC236}">
                      <a16:creationId xmlns:a16="http://schemas.microsoft.com/office/drawing/2014/main" id="{D431ACBC-BBEE-2547-A6AD-19A6436BD3A0}"/>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4" name="Freeform 162">
                  <a:extLst>
                    <a:ext uri="{FF2B5EF4-FFF2-40B4-BE49-F238E27FC236}">
                      <a16:creationId xmlns:a16="http://schemas.microsoft.com/office/drawing/2014/main" id="{F620B0EA-B3D9-E14C-A5FE-ABA11770E123}"/>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5" name="Freeform 163">
                  <a:extLst>
                    <a:ext uri="{FF2B5EF4-FFF2-40B4-BE49-F238E27FC236}">
                      <a16:creationId xmlns:a16="http://schemas.microsoft.com/office/drawing/2014/main" id="{FBB1BBF1-F195-C249-BCDC-D0F4A2906165}"/>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6" name="Freeform 164">
                  <a:extLst>
                    <a:ext uri="{FF2B5EF4-FFF2-40B4-BE49-F238E27FC236}">
                      <a16:creationId xmlns:a16="http://schemas.microsoft.com/office/drawing/2014/main" id="{9F645536-F83F-7B47-B3CF-82EABCFCADC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7" name="Freeform 165">
                  <a:extLst>
                    <a:ext uri="{FF2B5EF4-FFF2-40B4-BE49-F238E27FC236}">
                      <a16:creationId xmlns:a16="http://schemas.microsoft.com/office/drawing/2014/main" id="{0110FA8B-23FE-254B-860D-D88B51D260FB}"/>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8" name="Freeform 166">
                  <a:extLst>
                    <a:ext uri="{FF2B5EF4-FFF2-40B4-BE49-F238E27FC236}">
                      <a16:creationId xmlns:a16="http://schemas.microsoft.com/office/drawing/2014/main" id="{6A8ED2AC-6382-7B47-86D5-8F2EDBD1A722}"/>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29" name="Freeform 162">
                  <a:extLst>
                    <a:ext uri="{FF2B5EF4-FFF2-40B4-BE49-F238E27FC236}">
                      <a16:creationId xmlns:a16="http://schemas.microsoft.com/office/drawing/2014/main" id="{891FA92C-FEB6-1C42-854F-8A3FD9A40832}"/>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72" name="Group 171">
              <a:extLst>
                <a:ext uri="{FF2B5EF4-FFF2-40B4-BE49-F238E27FC236}">
                  <a16:creationId xmlns:a16="http://schemas.microsoft.com/office/drawing/2014/main" id="{E96729F0-7C19-FB41-95BE-24EF2540BE32}"/>
                </a:ext>
              </a:extLst>
            </p:cNvPr>
            <p:cNvGrpSpPr/>
            <p:nvPr/>
          </p:nvGrpSpPr>
          <p:grpSpPr>
            <a:xfrm>
              <a:off x="2118362" y="3619167"/>
              <a:ext cx="653765" cy="525663"/>
              <a:chOff x="596318" y="1276101"/>
              <a:chExt cx="653765" cy="525663"/>
            </a:xfrm>
          </p:grpSpPr>
          <p:grpSp>
            <p:nvGrpSpPr>
              <p:cNvPr id="194" name="Group 193">
                <a:extLst>
                  <a:ext uri="{FF2B5EF4-FFF2-40B4-BE49-F238E27FC236}">
                    <a16:creationId xmlns:a16="http://schemas.microsoft.com/office/drawing/2014/main" id="{DA44F4D3-ABDE-3B44-AD46-DFD99DB893FD}"/>
                  </a:ext>
                </a:extLst>
              </p:cNvPr>
              <p:cNvGrpSpPr/>
              <p:nvPr/>
            </p:nvGrpSpPr>
            <p:grpSpPr>
              <a:xfrm>
                <a:off x="596318" y="1276101"/>
                <a:ext cx="653765" cy="525663"/>
                <a:chOff x="512403" y="2005281"/>
                <a:chExt cx="2342558" cy="1883543"/>
              </a:xfrm>
              <a:solidFill>
                <a:schemeClr val="bg2"/>
              </a:solidFill>
            </p:grpSpPr>
            <p:sp>
              <p:nvSpPr>
                <p:cNvPr id="211" name="Freeform 5">
                  <a:extLst>
                    <a:ext uri="{FF2B5EF4-FFF2-40B4-BE49-F238E27FC236}">
                      <a16:creationId xmlns:a16="http://schemas.microsoft.com/office/drawing/2014/main" id="{C7B33916-2108-3646-A2D7-15727F845EF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12" name="Freeform 6">
                  <a:extLst>
                    <a:ext uri="{FF2B5EF4-FFF2-40B4-BE49-F238E27FC236}">
                      <a16:creationId xmlns:a16="http://schemas.microsoft.com/office/drawing/2014/main" id="{9C4B6AD8-79D9-4348-A2C3-A31FDDA8DA8F}"/>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95" name="Group 194">
                <a:extLst>
                  <a:ext uri="{FF2B5EF4-FFF2-40B4-BE49-F238E27FC236}">
                    <a16:creationId xmlns:a16="http://schemas.microsoft.com/office/drawing/2014/main" id="{C4786D12-FC7F-704F-902C-237DA065231E}"/>
                  </a:ext>
                </a:extLst>
              </p:cNvPr>
              <p:cNvGrpSpPr/>
              <p:nvPr/>
            </p:nvGrpSpPr>
            <p:grpSpPr>
              <a:xfrm>
                <a:off x="718517" y="1349429"/>
                <a:ext cx="409367" cy="259737"/>
                <a:chOff x="7308949" y="409018"/>
                <a:chExt cx="540832" cy="343149"/>
              </a:xfrm>
            </p:grpSpPr>
            <p:sp>
              <p:nvSpPr>
                <p:cNvPr id="196" name="Freeform 151">
                  <a:extLst>
                    <a:ext uri="{FF2B5EF4-FFF2-40B4-BE49-F238E27FC236}">
                      <a16:creationId xmlns:a16="http://schemas.microsoft.com/office/drawing/2014/main" id="{2FBCFD88-C921-BF44-8DC6-2DD0EE11FC39}"/>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7" name="Freeform 150">
                  <a:extLst>
                    <a:ext uri="{FF2B5EF4-FFF2-40B4-BE49-F238E27FC236}">
                      <a16:creationId xmlns:a16="http://schemas.microsoft.com/office/drawing/2014/main" id="{83F85D18-71C3-2542-849B-8375A5CA587C}"/>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8" name="Freeform 152">
                  <a:extLst>
                    <a:ext uri="{FF2B5EF4-FFF2-40B4-BE49-F238E27FC236}">
                      <a16:creationId xmlns:a16="http://schemas.microsoft.com/office/drawing/2014/main" id="{88D17848-3A7D-D14E-B654-CF454FE324B2}"/>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9" name="Freeform 153">
                  <a:extLst>
                    <a:ext uri="{FF2B5EF4-FFF2-40B4-BE49-F238E27FC236}">
                      <a16:creationId xmlns:a16="http://schemas.microsoft.com/office/drawing/2014/main" id="{072499E7-9BE6-474C-B662-87FC65E98F77}"/>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0" name="Freeform 154">
                  <a:extLst>
                    <a:ext uri="{FF2B5EF4-FFF2-40B4-BE49-F238E27FC236}">
                      <a16:creationId xmlns:a16="http://schemas.microsoft.com/office/drawing/2014/main" id="{74BF341B-D56D-8E47-B3DB-3E402A2D09A8}"/>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1" name="Freeform 155">
                  <a:extLst>
                    <a:ext uri="{FF2B5EF4-FFF2-40B4-BE49-F238E27FC236}">
                      <a16:creationId xmlns:a16="http://schemas.microsoft.com/office/drawing/2014/main" id="{00257754-7734-1F4A-A9DD-95C7F058AD37}"/>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2" name="Freeform 156">
                  <a:extLst>
                    <a:ext uri="{FF2B5EF4-FFF2-40B4-BE49-F238E27FC236}">
                      <a16:creationId xmlns:a16="http://schemas.microsoft.com/office/drawing/2014/main" id="{7B2CFA4A-C95D-4B4D-9BC5-D83A42CFEB60}"/>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3" name="Freeform 159">
                  <a:extLst>
                    <a:ext uri="{FF2B5EF4-FFF2-40B4-BE49-F238E27FC236}">
                      <a16:creationId xmlns:a16="http://schemas.microsoft.com/office/drawing/2014/main" id="{7C459248-FEB4-AD46-95E0-75C83FDCC27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4" name="Freeform 160">
                  <a:extLst>
                    <a:ext uri="{FF2B5EF4-FFF2-40B4-BE49-F238E27FC236}">
                      <a16:creationId xmlns:a16="http://schemas.microsoft.com/office/drawing/2014/main" id="{3BFB1D63-16FE-2444-88EA-DC3212000D03}"/>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5" name="Freeform 162">
                  <a:extLst>
                    <a:ext uri="{FF2B5EF4-FFF2-40B4-BE49-F238E27FC236}">
                      <a16:creationId xmlns:a16="http://schemas.microsoft.com/office/drawing/2014/main" id="{BDEBD9BE-6D57-BA46-9F3A-0059B84CB98B}"/>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6" name="Freeform 163">
                  <a:extLst>
                    <a:ext uri="{FF2B5EF4-FFF2-40B4-BE49-F238E27FC236}">
                      <a16:creationId xmlns:a16="http://schemas.microsoft.com/office/drawing/2014/main" id="{1F2F3D52-57B7-1247-9B04-E3B384DA942B}"/>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7" name="Freeform 164">
                  <a:extLst>
                    <a:ext uri="{FF2B5EF4-FFF2-40B4-BE49-F238E27FC236}">
                      <a16:creationId xmlns:a16="http://schemas.microsoft.com/office/drawing/2014/main" id="{4C6B6BA1-648E-4B47-A105-3D111F094F1B}"/>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8" name="Freeform 165">
                  <a:extLst>
                    <a:ext uri="{FF2B5EF4-FFF2-40B4-BE49-F238E27FC236}">
                      <a16:creationId xmlns:a16="http://schemas.microsoft.com/office/drawing/2014/main" id="{406E19EF-DFA7-DC4F-9DE2-364FD98BD710}"/>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09" name="Freeform 166">
                  <a:extLst>
                    <a:ext uri="{FF2B5EF4-FFF2-40B4-BE49-F238E27FC236}">
                      <a16:creationId xmlns:a16="http://schemas.microsoft.com/office/drawing/2014/main" id="{47E15D6C-088A-314A-82B1-E24AD1B3EF83}"/>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10" name="Freeform 162">
                  <a:extLst>
                    <a:ext uri="{FF2B5EF4-FFF2-40B4-BE49-F238E27FC236}">
                      <a16:creationId xmlns:a16="http://schemas.microsoft.com/office/drawing/2014/main" id="{3F09A7C6-C018-5743-B785-C61A0324B27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173" name="Group 172">
              <a:extLst>
                <a:ext uri="{FF2B5EF4-FFF2-40B4-BE49-F238E27FC236}">
                  <a16:creationId xmlns:a16="http://schemas.microsoft.com/office/drawing/2014/main" id="{6B0184CD-920C-0348-A48D-BBBD3BD67360}"/>
                </a:ext>
              </a:extLst>
            </p:cNvPr>
            <p:cNvGrpSpPr/>
            <p:nvPr/>
          </p:nvGrpSpPr>
          <p:grpSpPr>
            <a:xfrm>
              <a:off x="2879383" y="3619167"/>
              <a:ext cx="653765" cy="525663"/>
              <a:chOff x="596318" y="1276101"/>
              <a:chExt cx="653765" cy="525663"/>
            </a:xfrm>
          </p:grpSpPr>
          <p:grpSp>
            <p:nvGrpSpPr>
              <p:cNvPr id="175" name="Group 174">
                <a:extLst>
                  <a:ext uri="{FF2B5EF4-FFF2-40B4-BE49-F238E27FC236}">
                    <a16:creationId xmlns:a16="http://schemas.microsoft.com/office/drawing/2014/main" id="{C9A5FE08-5886-2F4B-904B-98402A80AC27}"/>
                  </a:ext>
                </a:extLst>
              </p:cNvPr>
              <p:cNvGrpSpPr/>
              <p:nvPr/>
            </p:nvGrpSpPr>
            <p:grpSpPr>
              <a:xfrm>
                <a:off x="596318" y="1276101"/>
                <a:ext cx="653765" cy="525663"/>
                <a:chOff x="512403" y="2005281"/>
                <a:chExt cx="2342558" cy="1883543"/>
              </a:xfrm>
              <a:solidFill>
                <a:schemeClr val="bg2"/>
              </a:solidFill>
            </p:grpSpPr>
            <p:sp>
              <p:nvSpPr>
                <p:cNvPr id="192" name="Freeform 5">
                  <a:extLst>
                    <a:ext uri="{FF2B5EF4-FFF2-40B4-BE49-F238E27FC236}">
                      <a16:creationId xmlns:a16="http://schemas.microsoft.com/office/drawing/2014/main" id="{13CA33A9-0881-224B-8BFF-6EC6F7E92811}"/>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193" name="Freeform 6">
                  <a:extLst>
                    <a:ext uri="{FF2B5EF4-FFF2-40B4-BE49-F238E27FC236}">
                      <a16:creationId xmlns:a16="http://schemas.microsoft.com/office/drawing/2014/main" id="{D42A945F-71F0-9541-AA46-B9341D1F69DF}"/>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176" name="Group 175">
                <a:extLst>
                  <a:ext uri="{FF2B5EF4-FFF2-40B4-BE49-F238E27FC236}">
                    <a16:creationId xmlns:a16="http://schemas.microsoft.com/office/drawing/2014/main" id="{94B9CAA4-0A29-D643-8E54-52994D8B1F35}"/>
                  </a:ext>
                </a:extLst>
              </p:cNvPr>
              <p:cNvGrpSpPr/>
              <p:nvPr/>
            </p:nvGrpSpPr>
            <p:grpSpPr>
              <a:xfrm>
                <a:off x="718517" y="1349429"/>
                <a:ext cx="409367" cy="259737"/>
                <a:chOff x="7308949" y="409018"/>
                <a:chExt cx="540832" cy="343149"/>
              </a:xfrm>
            </p:grpSpPr>
            <p:sp>
              <p:nvSpPr>
                <p:cNvPr id="177" name="Freeform 151">
                  <a:extLst>
                    <a:ext uri="{FF2B5EF4-FFF2-40B4-BE49-F238E27FC236}">
                      <a16:creationId xmlns:a16="http://schemas.microsoft.com/office/drawing/2014/main" id="{A62D6D1F-2BD0-174C-A93F-B85E12E9E18C}"/>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78" name="Freeform 150">
                  <a:extLst>
                    <a:ext uri="{FF2B5EF4-FFF2-40B4-BE49-F238E27FC236}">
                      <a16:creationId xmlns:a16="http://schemas.microsoft.com/office/drawing/2014/main" id="{838D8837-C121-904C-A34D-892FB566579B}"/>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79" name="Freeform 152">
                  <a:extLst>
                    <a:ext uri="{FF2B5EF4-FFF2-40B4-BE49-F238E27FC236}">
                      <a16:creationId xmlns:a16="http://schemas.microsoft.com/office/drawing/2014/main" id="{638D47A4-BE50-B44B-97CC-FD9508E59C2A}"/>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0" name="Freeform 153">
                  <a:extLst>
                    <a:ext uri="{FF2B5EF4-FFF2-40B4-BE49-F238E27FC236}">
                      <a16:creationId xmlns:a16="http://schemas.microsoft.com/office/drawing/2014/main" id="{E0705382-22E3-9544-BCD7-19A450C4954C}"/>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1" name="Freeform 154">
                  <a:extLst>
                    <a:ext uri="{FF2B5EF4-FFF2-40B4-BE49-F238E27FC236}">
                      <a16:creationId xmlns:a16="http://schemas.microsoft.com/office/drawing/2014/main" id="{D2D6D02A-DF9B-B74F-BB36-CEE355086AE8}"/>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2" name="Freeform 155">
                  <a:extLst>
                    <a:ext uri="{FF2B5EF4-FFF2-40B4-BE49-F238E27FC236}">
                      <a16:creationId xmlns:a16="http://schemas.microsoft.com/office/drawing/2014/main" id="{8FEDB66D-FDBE-AF46-88A1-ECFE1A51F00C}"/>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3" name="Freeform 156">
                  <a:extLst>
                    <a:ext uri="{FF2B5EF4-FFF2-40B4-BE49-F238E27FC236}">
                      <a16:creationId xmlns:a16="http://schemas.microsoft.com/office/drawing/2014/main" id="{367193AE-6B2E-F644-86DA-6BD92BF89D16}"/>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4" name="Freeform 159">
                  <a:extLst>
                    <a:ext uri="{FF2B5EF4-FFF2-40B4-BE49-F238E27FC236}">
                      <a16:creationId xmlns:a16="http://schemas.microsoft.com/office/drawing/2014/main" id="{112B5ECB-5725-8540-9ADE-46DACA2B780D}"/>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5" name="Freeform 160">
                  <a:extLst>
                    <a:ext uri="{FF2B5EF4-FFF2-40B4-BE49-F238E27FC236}">
                      <a16:creationId xmlns:a16="http://schemas.microsoft.com/office/drawing/2014/main" id="{767B529F-A603-0143-B375-D82F923A1E0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6" name="Freeform 162">
                  <a:extLst>
                    <a:ext uri="{FF2B5EF4-FFF2-40B4-BE49-F238E27FC236}">
                      <a16:creationId xmlns:a16="http://schemas.microsoft.com/office/drawing/2014/main" id="{1384CA1B-0C69-454D-B814-A484D882BA36}"/>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7" name="Freeform 163">
                  <a:extLst>
                    <a:ext uri="{FF2B5EF4-FFF2-40B4-BE49-F238E27FC236}">
                      <a16:creationId xmlns:a16="http://schemas.microsoft.com/office/drawing/2014/main" id="{181E5FB3-916A-8248-BDB8-303FECA4D20D}"/>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8" name="Freeform 164">
                  <a:extLst>
                    <a:ext uri="{FF2B5EF4-FFF2-40B4-BE49-F238E27FC236}">
                      <a16:creationId xmlns:a16="http://schemas.microsoft.com/office/drawing/2014/main" id="{3DDB06B2-6221-A542-90B2-79EDE657DE73}"/>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89" name="Freeform 165">
                  <a:extLst>
                    <a:ext uri="{FF2B5EF4-FFF2-40B4-BE49-F238E27FC236}">
                      <a16:creationId xmlns:a16="http://schemas.microsoft.com/office/drawing/2014/main" id="{62848340-6D03-7643-8DCF-2E92B10E144C}"/>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0" name="Freeform 166">
                  <a:extLst>
                    <a:ext uri="{FF2B5EF4-FFF2-40B4-BE49-F238E27FC236}">
                      <a16:creationId xmlns:a16="http://schemas.microsoft.com/office/drawing/2014/main" id="{CA1D3CEE-5B2E-194F-9429-20C0072555F9}"/>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191" name="Freeform 162">
                  <a:extLst>
                    <a:ext uri="{FF2B5EF4-FFF2-40B4-BE49-F238E27FC236}">
                      <a16:creationId xmlns:a16="http://schemas.microsoft.com/office/drawing/2014/main" id="{CE3DFE87-C7F3-5646-BDD1-C371FDDA37EB}"/>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174" name="Rectangle 173">
              <a:extLst>
                <a:ext uri="{FF2B5EF4-FFF2-40B4-BE49-F238E27FC236}">
                  <a16:creationId xmlns:a16="http://schemas.microsoft.com/office/drawing/2014/main" id="{5614CB9E-3F32-F044-9BAA-C8A2504DC950}"/>
                </a:ext>
              </a:extLst>
            </p:cNvPr>
            <p:cNvSpPr/>
            <p:nvPr/>
          </p:nvSpPr>
          <p:spPr bwMode="auto">
            <a:xfrm>
              <a:off x="406400" y="3508151"/>
              <a:ext cx="3282488" cy="712879"/>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251" name="Group 250">
            <a:extLst>
              <a:ext uri="{FF2B5EF4-FFF2-40B4-BE49-F238E27FC236}">
                <a16:creationId xmlns:a16="http://schemas.microsoft.com/office/drawing/2014/main" id="{D0A40FA7-0DF4-1248-8BD7-13B8D7419CA0}"/>
              </a:ext>
            </a:extLst>
          </p:cNvPr>
          <p:cNvGrpSpPr/>
          <p:nvPr/>
        </p:nvGrpSpPr>
        <p:grpSpPr>
          <a:xfrm>
            <a:off x="371313" y="2912594"/>
            <a:ext cx="2051555" cy="445550"/>
            <a:chOff x="406400" y="4461489"/>
            <a:chExt cx="3282488" cy="712879"/>
          </a:xfrm>
        </p:grpSpPr>
        <p:grpSp>
          <p:nvGrpSpPr>
            <p:cNvPr id="252" name="Group 251">
              <a:extLst>
                <a:ext uri="{FF2B5EF4-FFF2-40B4-BE49-F238E27FC236}">
                  <a16:creationId xmlns:a16="http://schemas.microsoft.com/office/drawing/2014/main" id="{77E68B69-2E0C-E040-AB17-2AD753B3B2CA}"/>
                </a:ext>
              </a:extLst>
            </p:cNvPr>
            <p:cNvGrpSpPr/>
            <p:nvPr/>
          </p:nvGrpSpPr>
          <p:grpSpPr>
            <a:xfrm>
              <a:off x="596318" y="4572505"/>
              <a:ext cx="653765" cy="525663"/>
              <a:chOff x="596318" y="1276101"/>
              <a:chExt cx="653765" cy="525663"/>
            </a:xfrm>
          </p:grpSpPr>
          <p:grpSp>
            <p:nvGrpSpPr>
              <p:cNvPr id="314" name="Group 313">
                <a:extLst>
                  <a:ext uri="{FF2B5EF4-FFF2-40B4-BE49-F238E27FC236}">
                    <a16:creationId xmlns:a16="http://schemas.microsoft.com/office/drawing/2014/main" id="{89DCBF3D-1419-674A-9E2A-84BD83541864}"/>
                  </a:ext>
                </a:extLst>
              </p:cNvPr>
              <p:cNvGrpSpPr/>
              <p:nvPr/>
            </p:nvGrpSpPr>
            <p:grpSpPr>
              <a:xfrm>
                <a:off x="596318" y="1276101"/>
                <a:ext cx="653765" cy="525663"/>
                <a:chOff x="512403" y="2005281"/>
                <a:chExt cx="2342558" cy="1883543"/>
              </a:xfrm>
              <a:solidFill>
                <a:schemeClr val="bg2"/>
              </a:solidFill>
            </p:grpSpPr>
            <p:sp>
              <p:nvSpPr>
                <p:cNvPr id="331" name="Freeform 5">
                  <a:extLst>
                    <a:ext uri="{FF2B5EF4-FFF2-40B4-BE49-F238E27FC236}">
                      <a16:creationId xmlns:a16="http://schemas.microsoft.com/office/drawing/2014/main" id="{6899FBC8-EFA3-ED4A-9EE8-7B7E6BAB4093}"/>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32" name="Freeform 6">
                  <a:extLst>
                    <a:ext uri="{FF2B5EF4-FFF2-40B4-BE49-F238E27FC236}">
                      <a16:creationId xmlns:a16="http://schemas.microsoft.com/office/drawing/2014/main" id="{FAE7BDD8-26CE-AA43-B41A-221B80527673}"/>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15" name="Group 314">
                <a:extLst>
                  <a:ext uri="{FF2B5EF4-FFF2-40B4-BE49-F238E27FC236}">
                    <a16:creationId xmlns:a16="http://schemas.microsoft.com/office/drawing/2014/main" id="{A21458CA-8995-9A42-93E2-B2E3D1567DAE}"/>
                  </a:ext>
                </a:extLst>
              </p:cNvPr>
              <p:cNvGrpSpPr/>
              <p:nvPr/>
            </p:nvGrpSpPr>
            <p:grpSpPr>
              <a:xfrm>
                <a:off x="718517" y="1349429"/>
                <a:ext cx="409367" cy="259737"/>
                <a:chOff x="7308949" y="409018"/>
                <a:chExt cx="540832" cy="343149"/>
              </a:xfrm>
            </p:grpSpPr>
            <p:sp>
              <p:nvSpPr>
                <p:cNvPr id="316" name="Freeform 151">
                  <a:extLst>
                    <a:ext uri="{FF2B5EF4-FFF2-40B4-BE49-F238E27FC236}">
                      <a16:creationId xmlns:a16="http://schemas.microsoft.com/office/drawing/2014/main" id="{09F7D619-9BA0-3746-9B04-DF22DDB3D930}"/>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7" name="Freeform 150">
                  <a:extLst>
                    <a:ext uri="{FF2B5EF4-FFF2-40B4-BE49-F238E27FC236}">
                      <a16:creationId xmlns:a16="http://schemas.microsoft.com/office/drawing/2014/main" id="{B65F47AC-BC4D-A940-8795-3C700765174F}"/>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8" name="Freeform 152">
                  <a:extLst>
                    <a:ext uri="{FF2B5EF4-FFF2-40B4-BE49-F238E27FC236}">
                      <a16:creationId xmlns:a16="http://schemas.microsoft.com/office/drawing/2014/main" id="{C83755A0-F259-7B49-BDC8-A5A1616CBB8F}"/>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9" name="Freeform 153">
                  <a:extLst>
                    <a:ext uri="{FF2B5EF4-FFF2-40B4-BE49-F238E27FC236}">
                      <a16:creationId xmlns:a16="http://schemas.microsoft.com/office/drawing/2014/main" id="{4C16EC2C-A5C0-1142-A943-549D96FFC4FF}"/>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0" name="Freeform 154">
                  <a:extLst>
                    <a:ext uri="{FF2B5EF4-FFF2-40B4-BE49-F238E27FC236}">
                      <a16:creationId xmlns:a16="http://schemas.microsoft.com/office/drawing/2014/main" id="{9AE3CD42-FBFE-C84C-8A56-1F6AB38AAB82}"/>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1" name="Freeform 155">
                  <a:extLst>
                    <a:ext uri="{FF2B5EF4-FFF2-40B4-BE49-F238E27FC236}">
                      <a16:creationId xmlns:a16="http://schemas.microsoft.com/office/drawing/2014/main" id="{0B610525-C44E-C144-8726-909219953E8D}"/>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2" name="Freeform 156">
                  <a:extLst>
                    <a:ext uri="{FF2B5EF4-FFF2-40B4-BE49-F238E27FC236}">
                      <a16:creationId xmlns:a16="http://schemas.microsoft.com/office/drawing/2014/main" id="{7ADFF611-0E9D-E243-BF64-F5644A26465D}"/>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3" name="Freeform 159">
                  <a:extLst>
                    <a:ext uri="{FF2B5EF4-FFF2-40B4-BE49-F238E27FC236}">
                      <a16:creationId xmlns:a16="http://schemas.microsoft.com/office/drawing/2014/main" id="{681C2C52-689A-BB41-9B4C-AE77A2CD48FA}"/>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4" name="Freeform 160">
                  <a:extLst>
                    <a:ext uri="{FF2B5EF4-FFF2-40B4-BE49-F238E27FC236}">
                      <a16:creationId xmlns:a16="http://schemas.microsoft.com/office/drawing/2014/main" id="{3C709572-4BC5-D240-91EF-755A82E30585}"/>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5" name="Freeform 162">
                  <a:extLst>
                    <a:ext uri="{FF2B5EF4-FFF2-40B4-BE49-F238E27FC236}">
                      <a16:creationId xmlns:a16="http://schemas.microsoft.com/office/drawing/2014/main" id="{C2539936-FC1C-894C-A1E0-A3CF17D2B8E8}"/>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6" name="Freeform 163">
                  <a:extLst>
                    <a:ext uri="{FF2B5EF4-FFF2-40B4-BE49-F238E27FC236}">
                      <a16:creationId xmlns:a16="http://schemas.microsoft.com/office/drawing/2014/main" id="{14B587CA-AD2D-404E-9900-EBE86F531464}"/>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7" name="Freeform 164">
                  <a:extLst>
                    <a:ext uri="{FF2B5EF4-FFF2-40B4-BE49-F238E27FC236}">
                      <a16:creationId xmlns:a16="http://schemas.microsoft.com/office/drawing/2014/main" id="{31836528-4BF7-7544-ADF1-03FA19A52E2F}"/>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8" name="Freeform 165">
                  <a:extLst>
                    <a:ext uri="{FF2B5EF4-FFF2-40B4-BE49-F238E27FC236}">
                      <a16:creationId xmlns:a16="http://schemas.microsoft.com/office/drawing/2014/main" id="{760BADFF-02ED-CC40-A009-9CE5EEE19A96}"/>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29" name="Freeform 166">
                  <a:extLst>
                    <a:ext uri="{FF2B5EF4-FFF2-40B4-BE49-F238E27FC236}">
                      <a16:creationId xmlns:a16="http://schemas.microsoft.com/office/drawing/2014/main" id="{A42601AA-CE0D-AA4F-AAAB-DFAB0D99B0CB}"/>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30" name="Freeform 162">
                  <a:extLst>
                    <a:ext uri="{FF2B5EF4-FFF2-40B4-BE49-F238E27FC236}">
                      <a16:creationId xmlns:a16="http://schemas.microsoft.com/office/drawing/2014/main" id="{3FC67F02-3400-6E45-9510-41C7AF868020}"/>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253" name="Group 252">
              <a:extLst>
                <a:ext uri="{FF2B5EF4-FFF2-40B4-BE49-F238E27FC236}">
                  <a16:creationId xmlns:a16="http://schemas.microsoft.com/office/drawing/2014/main" id="{5FDAFFD6-29A5-DE45-89EE-E6A6F026518A}"/>
                </a:ext>
              </a:extLst>
            </p:cNvPr>
            <p:cNvGrpSpPr/>
            <p:nvPr/>
          </p:nvGrpSpPr>
          <p:grpSpPr>
            <a:xfrm>
              <a:off x="1357340" y="4572505"/>
              <a:ext cx="653765" cy="525663"/>
              <a:chOff x="596318" y="1276101"/>
              <a:chExt cx="653765" cy="525663"/>
            </a:xfrm>
          </p:grpSpPr>
          <p:grpSp>
            <p:nvGrpSpPr>
              <p:cNvPr id="295" name="Group 294">
                <a:extLst>
                  <a:ext uri="{FF2B5EF4-FFF2-40B4-BE49-F238E27FC236}">
                    <a16:creationId xmlns:a16="http://schemas.microsoft.com/office/drawing/2014/main" id="{A1971496-DD22-5442-B6CA-C8D1EC7D1647}"/>
                  </a:ext>
                </a:extLst>
              </p:cNvPr>
              <p:cNvGrpSpPr/>
              <p:nvPr/>
            </p:nvGrpSpPr>
            <p:grpSpPr>
              <a:xfrm>
                <a:off x="596318" y="1276101"/>
                <a:ext cx="653765" cy="525663"/>
                <a:chOff x="512403" y="2005281"/>
                <a:chExt cx="2342558" cy="1883543"/>
              </a:xfrm>
              <a:solidFill>
                <a:schemeClr val="bg2"/>
              </a:solidFill>
            </p:grpSpPr>
            <p:sp>
              <p:nvSpPr>
                <p:cNvPr id="312" name="Freeform 5">
                  <a:extLst>
                    <a:ext uri="{FF2B5EF4-FFF2-40B4-BE49-F238E27FC236}">
                      <a16:creationId xmlns:a16="http://schemas.microsoft.com/office/drawing/2014/main" id="{5698BE8D-6EB8-1A4C-8A53-AAA5096CE19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13" name="Freeform 6">
                  <a:extLst>
                    <a:ext uri="{FF2B5EF4-FFF2-40B4-BE49-F238E27FC236}">
                      <a16:creationId xmlns:a16="http://schemas.microsoft.com/office/drawing/2014/main" id="{18773E6C-BAC5-554E-9D40-EDC85C2942AE}"/>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96" name="Group 295">
                <a:extLst>
                  <a:ext uri="{FF2B5EF4-FFF2-40B4-BE49-F238E27FC236}">
                    <a16:creationId xmlns:a16="http://schemas.microsoft.com/office/drawing/2014/main" id="{8FB78CBF-E6ED-AB4B-9E28-71A4F5FC73CD}"/>
                  </a:ext>
                </a:extLst>
              </p:cNvPr>
              <p:cNvGrpSpPr/>
              <p:nvPr/>
            </p:nvGrpSpPr>
            <p:grpSpPr>
              <a:xfrm>
                <a:off x="718517" y="1349429"/>
                <a:ext cx="409367" cy="259737"/>
                <a:chOff x="7308949" y="409018"/>
                <a:chExt cx="540832" cy="343149"/>
              </a:xfrm>
            </p:grpSpPr>
            <p:sp>
              <p:nvSpPr>
                <p:cNvPr id="297" name="Freeform 151">
                  <a:extLst>
                    <a:ext uri="{FF2B5EF4-FFF2-40B4-BE49-F238E27FC236}">
                      <a16:creationId xmlns:a16="http://schemas.microsoft.com/office/drawing/2014/main" id="{B6583759-DAA2-A340-AA6F-D112E1C562F5}"/>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8" name="Freeform 150">
                  <a:extLst>
                    <a:ext uri="{FF2B5EF4-FFF2-40B4-BE49-F238E27FC236}">
                      <a16:creationId xmlns:a16="http://schemas.microsoft.com/office/drawing/2014/main" id="{E4014A37-3EF0-454D-A61F-7C09BAA09BD9}"/>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9" name="Freeform 152">
                  <a:extLst>
                    <a:ext uri="{FF2B5EF4-FFF2-40B4-BE49-F238E27FC236}">
                      <a16:creationId xmlns:a16="http://schemas.microsoft.com/office/drawing/2014/main" id="{C1B2271C-507E-8141-A9CC-81B59D9F5F85}"/>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0" name="Freeform 153">
                  <a:extLst>
                    <a:ext uri="{FF2B5EF4-FFF2-40B4-BE49-F238E27FC236}">
                      <a16:creationId xmlns:a16="http://schemas.microsoft.com/office/drawing/2014/main" id="{3E8FC9DD-9A2C-744E-BAE0-C48C741B5320}"/>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1" name="Freeform 154">
                  <a:extLst>
                    <a:ext uri="{FF2B5EF4-FFF2-40B4-BE49-F238E27FC236}">
                      <a16:creationId xmlns:a16="http://schemas.microsoft.com/office/drawing/2014/main" id="{76491079-0235-434F-B403-5008643BE2C7}"/>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2" name="Freeform 155">
                  <a:extLst>
                    <a:ext uri="{FF2B5EF4-FFF2-40B4-BE49-F238E27FC236}">
                      <a16:creationId xmlns:a16="http://schemas.microsoft.com/office/drawing/2014/main" id="{C13A3234-3768-3B4C-8A2B-21E0B1705F4C}"/>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3" name="Freeform 156">
                  <a:extLst>
                    <a:ext uri="{FF2B5EF4-FFF2-40B4-BE49-F238E27FC236}">
                      <a16:creationId xmlns:a16="http://schemas.microsoft.com/office/drawing/2014/main" id="{A9466A2F-45D2-4B45-9652-4C74E305ED5A}"/>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4" name="Freeform 159">
                  <a:extLst>
                    <a:ext uri="{FF2B5EF4-FFF2-40B4-BE49-F238E27FC236}">
                      <a16:creationId xmlns:a16="http://schemas.microsoft.com/office/drawing/2014/main" id="{738BFEC3-0362-6D4E-BB8F-07B77C86D26E}"/>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5" name="Freeform 160">
                  <a:extLst>
                    <a:ext uri="{FF2B5EF4-FFF2-40B4-BE49-F238E27FC236}">
                      <a16:creationId xmlns:a16="http://schemas.microsoft.com/office/drawing/2014/main" id="{BEAF4551-BE19-9843-91A2-0880E5C50197}"/>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6" name="Freeform 162">
                  <a:extLst>
                    <a:ext uri="{FF2B5EF4-FFF2-40B4-BE49-F238E27FC236}">
                      <a16:creationId xmlns:a16="http://schemas.microsoft.com/office/drawing/2014/main" id="{9902E418-B133-5147-9DD3-AD637B922D41}"/>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7" name="Freeform 163">
                  <a:extLst>
                    <a:ext uri="{FF2B5EF4-FFF2-40B4-BE49-F238E27FC236}">
                      <a16:creationId xmlns:a16="http://schemas.microsoft.com/office/drawing/2014/main" id="{330990A0-B41A-B44A-9C39-D5289F667846}"/>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8" name="Freeform 164">
                  <a:extLst>
                    <a:ext uri="{FF2B5EF4-FFF2-40B4-BE49-F238E27FC236}">
                      <a16:creationId xmlns:a16="http://schemas.microsoft.com/office/drawing/2014/main" id="{8F64554E-58C7-6342-A0DE-9A74FE712C5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09" name="Freeform 165">
                  <a:extLst>
                    <a:ext uri="{FF2B5EF4-FFF2-40B4-BE49-F238E27FC236}">
                      <a16:creationId xmlns:a16="http://schemas.microsoft.com/office/drawing/2014/main" id="{AD60710D-60CA-D04D-BAEA-BD95637A2378}"/>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0" name="Freeform 166">
                  <a:extLst>
                    <a:ext uri="{FF2B5EF4-FFF2-40B4-BE49-F238E27FC236}">
                      <a16:creationId xmlns:a16="http://schemas.microsoft.com/office/drawing/2014/main" id="{E783A26D-3BC4-5440-BD02-AEFD6C43B6BC}"/>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11" name="Freeform 162">
                  <a:extLst>
                    <a:ext uri="{FF2B5EF4-FFF2-40B4-BE49-F238E27FC236}">
                      <a16:creationId xmlns:a16="http://schemas.microsoft.com/office/drawing/2014/main" id="{5E52E237-7284-874E-B48D-DE1AB2ED1711}"/>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254" name="Group 253">
              <a:extLst>
                <a:ext uri="{FF2B5EF4-FFF2-40B4-BE49-F238E27FC236}">
                  <a16:creationId xmlns:a16="http://schemas.microsoft.com/office/drawing/2014/main" id="{65932634-C622-174C-9588-5788C458D4A3}"/>
                </a:ext>
              </a:extLst>
            </p:cNvPr>
            <p:cNvGrpSpPr/>
            <p:nvPr/>
          </p:nvGrpSpPr>
          <p:grpSpPr>
            <a:xfrm>
              <a:off x="2118362" y="4572505"/>
              <a:ext cx="653765" cy="525663"/>
              <a:chOff x="596318" y="1276101"/>
              <a:chExt cx="653765" cy="525663"/>
            </a:xfrm>
          </p:grpSpPr>
          <p:grpSp>
            <p:nvGrpSpPr>
              <p:cNvPr id="276" name="Group 275">
                <a:extLst>
                  <a:ext uri="{FF2B5EF4-FFF2-40B4-BE49-F238E27FC236}">
                    <a16:creationId xmlns:a16="http://schemas.microsoft.com/office/drawing/2014/main" id="{F36A2FA2-0445-DC42-B900-485B16202BEE}"/>
                  </a:ext>
                </a:extLst>
              </p:cNvPr>
              <p:cNvGrpSpPr/>
              <p:nvPr/>
            </p:nvGrpSpPr>
            <p:grpSpPr>
              <a:xfrm>
                <a:off x="596318" y="1276101"/>
                <a:ext cx="653765" cy="525663"/>
                <a:chOff x="512403" y="2005281"/>
                <a:chExt cx="2342558" cy="1883543"/>
              </a:xfrm>
              <a:solidFill>
                <a:schemeClr val="bg2"/>
              </a:solidFill>
            </p:grpSpPr>
            <p:sp>
              <p:nvSpPr>
                <p:cNvPr id="293" name="Freeform 5">
                  <a:extLst>
                    <a:ext uri="{FF2B5EF4-FFF2-40B4-BE49-F238E27FC236}">
                      <a16:creationId xmlns:a16="http://schemas.microsoft.com/office/drawing/2014/main" id="{F4ABE27F-C95B-B549-AC5D-ADA277A602ED}"/>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94" name="Freeform 6">
                  <a:extLst>
                    <a:ext uri="{FF2B5EF4-FFF2-40B4-BE49-F238E27FC236}">
                      <a16:creationId xmlns:a16="http://schemas.microsoft.com/office/drawing/2014/main" id="{31865B0F-45CB-6C47-84F4-3AF06DE9FCD0}"/>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77" name="Group 276">
                <a:extLst>
                  <a:ext uri="{FF2B5EF4-FFF2-40B4-BE49-F238E27FC236}">
                    <a16:creationId xmlns:a16="http://schemas.microsoft.com/office/drawing/2014/main" id="{51D2C302-BCF3-1045-A90D-498F2C74601C}"/>
                  </a:ext>
                </a:extLst>
              </p:cNvPr>
              <p:cNvGrpSpPr/>
              <p:nvPr/>
            </p:nvGrpSpPr>
            <p:grpSpPr>
              <a:xfrm>
                <a:off x="718517" y="1349429"/>
                <a:ext cx="409367" cy="259737"/>
                <a:chOff x="7308949" y="409018"/>
                <a:chExt cx="540832" cy="343149"/>
              </a:xfrm>
            </p:grpSpPr>
            <p:sp>
              <p:nvSpPr>
                <p:cNvPr id="278" name="Freeform 151">
                  <a:extLst>
                    <a:ext uri="{FF2B5EF4-FFF2-40B4-BE49-F238E27FC236}">
                      <a16:creationId xmlns:a16="http://schemas.microsoft.com/office/drawing/2014/main" id="{9038B07A-1A63-5F41-B3C4-68642FF58F85}"/>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9" name="Freeform 150">
                  <a:extLst>
                    <a:ext uri="{FF2B5EF4-FFF2-40B4-BE49-F238E27FC236}">
                      <a16:creationId xmlns:a16="http://schemas.microsoft.com/office/drawing/2014/main" id="{33245B49-F4AB-C748-A0FF-63EBD072188A}"/>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0" name="Freeform 152">
                  <a:extLst>
                    <a:ext uri="{FF2B5EF4-FFF2-40B4-BE49-F238E27FC236}">
                      <a16:creationId xmlns:a16="http://schemas.microsoft.com/office/drawing/2014/main" id="{9A46A10A-91F2-BF4C-86EE-6718837093CC}"/>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1" name="Freeform 153">
                  <a:extLst>
                    <a:ext uri="{FF2B5EF4-FFF2-40B4-BE49-F238E27FC236}">
                      <a16:creationId xmlns:a16="http://schemas.microsoft.com/office/drawing/2014/main" id="{2B5234EC-3B70-FB42-AFD9-6D849573F42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2" name="Freeform 154">
                  <a:extLst>
                    <a:ext uri="{FF2B5EF4-FFF2-40B4-BE49-F238E27FC236}">
                      <a16:creationId xmlns:a16="http://schemas.microsoft.com/office/drawing/2014/main" id="{FD5DF829-BCDA-E44D-9839-7EF50F2339D2}"/>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3" name="Freeform 155">
                  <a:extLst>
                    <a:ext uri="{FF2B5EF4-FFF2-40B4-BE49-F238E27FC236}">
                      <a16:creationId xmlns:a16="http://schemas.microsoft.com/office/drawing/2014/main" id="{47E39DB5-C8C2-9645-81DE-A913A6EE5872}"/>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4" name="Freeform 156">
                  <a:extLst>
                    <a:ext uri="{FF2B5EF4-FFF2-40B4-BE49-F238E27FC236}">
                      <a16:creationId xmlns:a16="http://schemas.microsoft.com/office/drawing/2014/main" id="{B3016E01-2D4F-1447-BE7E-8CFCFC580984}"/>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5" name="Freeform 159">
                  <a:extLst>
                    <a:ext uri="{FF2B5EF4-FFF2-40B4-BE49-F238E27FC236}">
                      <a16:creationId xmlns:a16="http://schemas.microsoft.com/office/drawing/2014/main" id="{DA4512D5-9716-1A46-BB37-F6FB6AC8EBD2}"/>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6" name="Freeform 160">
                  <a:extLst>
                    <a:ext uri="{FF2B5EF4-FFF2-40B4-BE49-F238E27FC236}">
                      <a16:creationId xmlns:a16="http://schemas.microsoft.com/office/drawing/2014/main" id="{0D134BB0-8AD5-3643-A5B8-EFD99E0875E4}"/>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7" name="Freeform 162">
                  <a:extLst>
                    <a:ext uri="{FF2B5EF4-FFF2-40B4-BE49-F238E27FC236}">
                      <a16:creationId xmlns:a16="http://schemas.microsoft.com/office/drawing/2014/main" id="{1C362FB1-6E52-6C4C-9DB8-80A42FCA25B9}"/>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8" name="Freeform 163">
                  <a:extLst>
                    <a:ext uri="{FF2B5EF4-FFF2-40B4-BE49-F238E27FC236}">
                      <a16:creationId xmlns:a16="http://schemas.microsoft.com/office/drawing/2014/main" id="{3C3E593D-41E9-1A4C-A4A5-736E2DCAE647}"/>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89" name="Freeform 164">
                  <a:extLst>
                    <a:ext uri="{FF2B5EF4-FFF2-40B4-BE49-F238E27FC236}">
                      <a16:creationId xmlns:a16="http://schemas.microsoft.com/office/drawing/2014/main" id="{A374B9FF-3BAE-624B-95EB-60CD200991D3}"/>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0" name="Freeform 165">
                  <a:extLst>
                    <a:ext uri="{FF2B5EF4-FFF2-40B4-BE49-F238E27FC236}">
                      <a16:creationId xmlns:a16="http://schemas.microsoft.com/office/drawing/2014/main" id="{1B5F2F13-1E21-6148-AF4E-70AF94DFBACA}"/>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1" name="Freeform 166">
                  <a:extLst>
                    <a:ext uri="{FF2B5EF4-FFF2-40B4-BE49-F238E27FC236}">
                      <a16:creationId xmlns:a16="http://schemas.microsoft.com/office/drawing/2014/main" id="{AF3620F2-950F-014B-9BD8-4D8711209728}"/>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92" name="Freeform 162">
                  <a:extLst>
                    <a:ext uri="{FF2B5EF4-FFF2-40B4-BE49-F238E27FC236}">
                      <a16:creationId xmlns:a16="http://schemas.microsoft.com/office/drawing/2014/main" id="{380950A3-CAC9-6846-A68A-DCF706EC7742}"/>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255" name="Group 254">
              <a:extLst>
                <a:ext uri="{FF2B5EF4-FFF2-40B4-BE49-F238E27FC236}">
                  <a16:creationId xmlns:a16="http://schemas.microsoft.com/office/drawing/2014/main" id="{894F17D2-E393-004A-8403-903314021B51}"/>
                </a:ext>
              </a:extLst>
            </p:cNvPr>
            <p:cNvGrpSpPr/>
            <p:nvPr/>
          </p:nvGrpSpPr>
          <p:grpSpPr>
            <a:xfrm>
              <a:off x="2879383" y="4572505"/>
              <a:ext cx="653765" cy="525663"/>
              <a:chOff x="596318" y="1276101"/>
              <a:chExt cx="653765" cy="525663"/>
            </a:xfrm>
          </p:grpSpPr>
          <p:grpSp>
            <p:nvGrpSpPr>
              <p:cNvPr id="257" name="Group 256">
                <a:extLst>
                  <a:ext uri="{FF2B5EF4-FFF2-40B4-BE49-F238E27FC236}">
                    <a16:creationId xmlns:a16="http://schemas.microsoft.com/office/drawing/2014/main" id="{ECC7A4DB-23EB-B74B-9183-98FD8F49463B}"/>
                  </a:ext>
                </a:extLst>
              </p:cNvPr>
              <p:cNvGrpSpPr/>
              <p:nvPr/>
            </p:nvGrpSpPr>
            <p:grpSpPr>
              <a:xfrm>
                <a:off x="596318" y="1276101"/>
                <a:ext cx="653765" cy="525663"/>
                <a:chOff x="512403" y="2005281"/>
                <a:chExt cx="2342558" cy="1883543"/>
              </a:xfrm>
              <a:solidFill>
                <a:schemeClr val="bg2"/>
              </a:solidFill>
            </p:grpSpPr>
            <p:sp>
              <p:nvSpPr>
                <p:cNvPr id="274" name="Freeform 5">
                  <a:extLst>
                    <a:ext uri="{FF2B5EF4-FFF2-40B4-BE49-F238E27FC236}">
                      <a16:creationId xmlns:a16="http://schemas.microsoft.com/office/drawing/2014/main" id="{07290689-B5A3-024D-B606-04721FAEC74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275" name="Freeform 6">
                  <a:extLst>
                    <a:ext uri="{FF2B5EF4-FFF2-40B4-BE49-F238E27FC236}">
                      <a16:creationId xmlns:a16="http://schemas.microsoft.com/office/drawing/2014/main" id="{51A8198A-AB4F-3641-A991-659834B44F26}"/>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258" name="Group 257">
                <a:extLst>
                  <a:ext uri="{FF2B5EF4-FFF2-40B4-BE49-F238E27FC236}">
                    <a16:creationId xmlns:a16="http://schemas.microsoft.com/office/drawing/2014/main" id="{4547E2D5-0752-1E40-8344-32E22F24269C}"/>
                  </a:ext>
                </a:extLst>
              </p:cNvPr>
              <p:cNvGrpSpPr/>
              <p:nvPr/>
            </p:nvGrpSpPr>
            <p:grpSpPr>
              <a:xfrm>
                <a:off x="718517" y="1349429"/>
                <a:ext cx="409367" cy="259737"/>
                <a:chOff x="7308949" y="409018"/>
                <a:chExt cx="540832" cy="343149"/>
              </a:xfrm>
            </p:grpSpPr>
            <p:sp>
              <p:nvSpPr>
                <p:cNvPr id="259" name="Freeform 151">
                  <a:extLst>
                    <a:ext uri="{FF2B5EF4-FFF2-40B4-BE49-F238E27FC236}">
                      <a16:creationId xmlns:a16="http://schemas.microsoft.com/office/drawing/2014/main" id="{AD38B115-BEFF-914C-868A-CF5CAAF6F542}"/>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0" name="Freeform 150">
                  <a:extLst>
                    <a:ext uri="{FF2B5EF4-FFF2-40B4-BE49-F238E27FC236}">
                      <a16:creationId xmlns:a16="http://schemas.microsoft.com/office/drawing/2014/main" id="{4FCE4DCC-6EBC-7348-B961-7AC2A40A7DA9}"/>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1" name="Freeform 152">
                  <a:extLst>
                    <a:ext uri="{FF2B5EF4-FFF2-40B4-BE49-F238E27FC236}">
                      <a16:creationId xmlns:a16="http://schemas.microsoft.com/office/drawing/2014/main" id="{B5588667-1532-0A4D-A488-255808074601}"/>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2" name="Freeform 153">
                  <a:extLst>
                    <a:ext uri="{FF2B5EF4-FFF2-40B4-BE49-F238E27FC236}">
                      <a16:creationId xmlns:a16="http://schemas.microsoft.com/office/drawing/2014/main" id="{E3A0FC3E-792F-7443-85E4-4766E23E7FD8}"/>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3" name="Freeform 154">
                  <a:extLst>
                    <a:ext uri="{FF2B5EF4-FFF2-40B4-BE49-F238E27FC236}">
                      <a16:creationId xmlns:a16="http://schemas.microsoft.com/office/drawing/2014/main" id="{966F59C8-19C5-B14C-B09F-0E3CE56CBADE}"/>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4" name="Freeform 155">
                  <a:extLst>
                    <a:ext uri="{FF2B5EF4-FFF2-40B4-BE49-F238E27FC236}">
                      <a16:creationId xmlns:a16="http://schemas.microsoft.com/office/drawing/2014/main" id="{2C39D1DB-BE69-9249-A7E6-90B08B27EDA1}"/>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5" name="Freeform 156">
                  <a:extLst>
                    <a:ext uri="{FF2B5EF4-FFF2-40B4-BE49-F238E27FC236}">
                      <a16:creationId xmlns:a16="http://schemas.microsoft.com/office/drawing/2014/main" id="{FD5E3C78-9AC2-EC4F-8CDF-BC44B55BCA22}"/>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6" name="Freeform 159">
                  <a:extLst>
                    <a:ext uri="{FF2B5EF4-FFF2-40B4-BE49-F238E27FC236}">
                      <a16:creationId xmlns:a16="http://schemas.microsoft.com/office/drawing/2014/main" id="{FC8B13E9-167F-6A42-BB9E-ADE2CB45BBA6}"/>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7" name="Freeform 160">
                  <a:extLst>
                    <a:ext uri="{FF2B5EF4-FFF2-40B4-BE49-F238E27FC236}">
                      <a16:creationId xmlns:a16="http://schemas.microsoft.com/office/drawing/2014/main" id="{49C0CF05-3943-2444-9932-87CE4DDC6441}"/>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8" name="Freeform 162">
                  <a:extLst>
                    <a:ext uri="{FF2B5EF4-FFF2-40B4-BE49-F238E27FC236}">
                      <a16:creationId xmlns:a16="http://schemas.microsoft.com/office/drawing/2014/main" id="{D63E1981-E862-3441-BA5F-70AD9E278D44}"/>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69" name="Freeform 163">
                  <a:extLst>
                    <a:ext uri="{FF2B5EF4-FFF2-40B4-BE49-F238E27FC236}">
                      <a16:creationId xmlns:a16="http://schemas.microsoft.com/office/drawing/2014/main" id="{AF364A92-9E91-6643-862F-05E0D629BC07}"/>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0" name="Freeform 164">
                  <a:extLst>
                    <a:ext uri="{FF2B5EF4-FFF2-40B4-BE49-F238E27FC236}">
                      <a16:creationId xmlns:a16="http://schemas.microsoft.com/office/drawing/2014/main" id="{A93BEE4C-8F4C-CB42-AE3E-1800A08DE7A9}"/>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1" name="Freeform 165">
                  <a:extLst>
                    <a:ext uri="{FF2B5EF4-FFF2-40B4-BE49-F238E27FC236}">
                      <a16:creationId xmlns:a16="http://schemas.microsoft.com/office/drawing/2014/main" id="{9DAAAD91-9E49-B643-AAD8-5680D3E1B373}"/>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2" name="Freeform 166">
                  <a:extLst>
                    <a:ext uri="{FF2B5EF4-FFF2-40B4-BE49-F238E27FC236}">
                      <a16:creationId xmlns:a16="http://schemas.microsoft.com/office/drawing/2014/main" id="{1D767478-D04E-E946-810C-2B0FE75A82F9}"/>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273" name="Freeform 162">
                  <a:extLst>
                    <a:ext uri="{FF2B5EF4-FFF2-40B4-BE49-F238E27FC236}">
                      <a16:creationId xmlns:a16="http://schemas.microsoft.com/office/drawing/2014/main" id="{8C9AFC4E-6ABF-544D-AB98-8161DF759042}"/>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256" name="Rectangle 255">
              <a:extLst>
                <a:ext uri="{FF2B5EF4-FFF2-40B4-BE49-F238E27FC236}">
                  <a16:creationId xmlns:a16="http://schemas.microsoft.com/office/drawing/2014/main" id="{88DC86FE-B8BB-B34B-8FC3-1CA287C9CC74}"/>
                </a:ext>
              </a:extLst>
            </p:cNvPr>
            <p:cNvSpPr/>
            <p:nvPr/>
          </p:nvSpPr>
          <p:spPr bwMode="auto">
            <a:xfrm>
              <a:off x="406400" y="4461489"/>
              <a:ext cx="3282488" cy="712879"/>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EAB1F2B9-3C95-7442-8A1E-B8AD6071DA03}"/>
              </a:ext>
            </a:extLst>
          </p:cNvPr>
          <p:cNvGrpSpPr/>
          <p:nvPr/>
        </p:nvGrpSpPr>
        <p:grpSpPr>
          <a:xfrm>
            <a:off x="371313" y="3500493"/>
            <a:ext cx="2051555" cy="445550"/>
            <a:chOff x="406400" y="5414827"/>
            <a:chExt cx="3282488" cy="712879"/>
          </a:xfrm>
        </p:grpSpPr>
        <p:grpSp>
          <p:nvGrpSpPr>
            <p:cNvPr id="334" name="Group 333">
              <a:extLst>
                <a:ext uri="{FF2B5EF4-FFF2-40B4-BE49-F238E27FC236}">
                  <a16:creationId xmlns:a16="http://schemas.microsoft.com/office/drawing/2014/main" id="{3415503E-B5BC-A546-A689-84E6EFC37A6B}"/>
                </a:ext>
              </a:extLst>
            </p:cNvPr>
            <p:cNvGrpSpPr/>
            <p:nvPr/>
          </p:nvGrpSpPr>
          <p:grpSpPr>
            <a:xfrm>
              <a:off x="596318" y="5525843"/>
              <a:ext cx="653765" cy="525663"/>
              <a:chOff x="596318" y="1276101"/>
              <a:chExt cx="653765" cy="525663"/>
            </a:xfrm>
          </p:grpSpPr>
          <p:grpSp>
            <p:nvGrpSpPr>
              <p:cNvPr id="396" name="Group 395">
                <a:extLst>
                  <a:ext uri="{FF2B5EF4-FFF2-40B4-BE49-F238E27FC236}">
                    <a16:creationId xmlns:a16="http://schemas.microsoft.com/office/drawing/2014/main" id="{015E7337-6325-414C-9DC8-B087936C7458}"/>
                  </a:ext>
                </a:extLst>
              </p:cNvPr>
              <p:cNvGrpSpPr/>
              <p:nvPr/>
            </p:nvGrpSpPr>
            <p:grpSpPr>
              <a:xfrm>
                <a:off x="596318" y="1276101"/>
                <a:ext cx="653765" cy="525663"/>
                <a:chOff x="512403" y="2005281"/>
                <a:chExt cx="2342558" cy="1883543"/>
              </a:xfrm>
              <a:solidFill>
                <a:schemeClr val="bg2"/>
              </a:solidFill>
            </p:grpSpPr>
            <p:sp>
              <p:nvSpPr>
                <p:cNvPr id="413" name="Freeform 5">
                  <a:extLst>
                    <a:ext uri="{FF2B5EF4-FFF2-40B4-BE49-F238E27FC236}">
                      <a16:creationId xmlns:a16="http://schemas.microsoft.com/office/drawing/2014/main" id="{573AA629-C721-2940-9694-A7E49C525D0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14" name="Freeform 6">
                  <a:extLst>
                    <a:ext uri="{FF2B5EF4-FFF2-40B4-BE49-F238E27FC236}">
                      <a16:creationId xmlns:a16="http://schemas.microsoft.com/office/drawing/2014/main" id="{98BEFC30-2466-8749-B928-CA6788536A70}"/>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97" name="Group 396">
                <a:extLst>
                  <a:ext uri="{FF2B5EF4-FFF2-40B4-BE49-F238E27FC236}">
                    <a16:creationId xmlns:a16="http://schemas.microsoft.com/office/drawing/2014/main" id="{C7798D82-7672-6A41-B2F0-DA422E91E200}"/>
                  </a:ext>
                </a:extLst>
              </p:cNvPr>
              <p:cNvGrpSpPr/>
              <p:nvPr/>
            </p:nvGrpSpPr>
            <p:grpSpPr>
              <a:xfrm>
                <a:off x="718517" y="1349429"/>
                <a:ext cx="409367" cy="259737"/>
                <a:chOff x="7308949" y="409018"/>
                <a:chExt cx="540832" cy="343149"/>
              </a:xfrm>
            </p:grpSpPr>
            <p:sp>
              <p:nvSpPr>
                <p:cNvPr id="398" name="Freeform 151">
                  <a:extLst>
                    <a:ext uri="{FF2B5EF4-FFF2-40B4-BE49-F238E27FC236}">
                      <a16:creationId xmlns:a16="http://schemas.microsoft.com/office/drawing/2014/main" id="{AF6F205E-B8A1-A044-8206-2A2582D44020}"/>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9" name="Freeform 150">
                  <a:extLst>
                    <a:ext uri="{FF2B5EF4-FFF2-40B4-BE49-F238E27FC236}">
                      <a16:creationId xmlns:a16="http://schemas.microsoft.com/office/drawing/2014/main" id="{336FB36C-DB6F-6E4E-AD63-BF9623136B9D}"/>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0" name="Freeform 152">
                  <a:extLst>
                    <a:ext uri="{FF2B5EF4-FFF2-40B4-BE49-F238E27FC236}">
                      <a16:creationId xmlns:a16="http://schemas.microsoft.com/office/drawing/2014/main" id="{647CD10F-ED10-8B46-8AC3-738B2270A35C}"/>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1" name="Freeform 153">
                  <a:extLst>
                    <a:ext uri="{FF2B5EF4-FFF2-40B4-BE49-F238E27FC236}">
                      <a16:creationId xmlns:a16="http://schemas.microsoft.com/office/drawing/2014/main" id="{7105F1AA-E85B-6F40-ABD6-CE94D45A41D3}"/>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2" name="Freeform 154">
                  <a:extLst>
                    <a:ext uri="{FF2B5EF4-FFF2-40B4-BE49-F238E27FC236}">
                      <a16:creationId xmlns:a16="http://schemas.microsoft.com/office/drawing/2014/main" id="{AE712FA1-F489-4C42-A3DA-F16F9610B874}"/>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3" name="Freeform 155">
                  <a:extLst>
                    <a:ext uri="{FF2B5EF4-FFF2-40B4-BE49-F238E27FC236}">
                      <a16:creationId xmlns:a16="http://schemas.microsoft.com/office/drawing/2014/main" id="{D49B63CD-CBC1-AD4B-8B1D-55219A2BA618}"/>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4" name="Freeform 156">
                  <a:extLst>
                    <a:ext uri="{FF2B5EF4-FFF2-40B4-BE49-F238E27FC236}">
                      <a16:creationId xmlns:a16="http://schemas.microsoft.com/office/drawing/2014/main" id="{5136B8E1-ED93-434E-9848-097BBEFEDF0F}"/>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5" name="Freeform 159">
                  <a:extLst>
                    <a:ext uri="{FF2B5EF4-FFF2-40B4-BE49-F238E27FC236}">
                      <a16:creationId xmlns:a16="http://schemas.microsoft.com/office/drawing/2014/main" id="{7E9B22E4-41FA-6542-9DE1-DF3C04DE54B5}"/>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6" name="Freeform 160">
                  <a:extLst>
                    <a:ext uri="{FF2B5EF4-FFF2-40B4-BE49-F238E27FC236}">
                      <a16:creationId xmlns:a16="http://schemas.microsoft.com/office/drawing/2014/main" id="{38968B0A-A753-8741-8AA1-E022BD88D92F}"/>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7" name="Freeform 162">
                  <a:extLst>
                    <a:ext uri="{FF2B5EF4-FFF2-40B4-BE49-F238E27FC236}">
                      <a16:creationId xmlns:a16="http://schemas.microsoft.com/office/drawing/2014/main" id="{DBB4EBA2-C746-4C43-90BD-D2B02FC122F7}"/>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8" name="Freeform 163">
                  <a:extLst>
                    <a:ext uri="{FF2B5EF4-FFF2-40B4-BE49-F238E27FC236}">
                      <a16:creationId xmlns:a16="http://schemas.microsoft.com/office/drawing/2014/main" id="{CE362185-ADD2-1A40-9957-F8F0471914A9}"/>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09" name="Freeform 164">
                  <a:extLst>
                    <a:ext uri="{FF2B5EF4-FFF2-40B4-BE49-F238E27FC236}">
                      <a16:creationId xmlns:a16="http://schemas.microsoft.com/office/drawing/2014/main" id="{6E040263-A704-4E44-8A44-DF039E804FB4}"/>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0" name="Freeform 165">
                  <a:extLst>
                    <a:ext uri="{FF2B5EF4-FFF2-40B4-BE49-F238E27FC236}">
                      <a16:creationId xmlns:a16="http://schemas.microsoft.com/office/drawing/2014/main" id="{6E170717-6D4E-BE45-89F8-3D1BAF7B18B1}"/>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1" name="Freeform 166">
                  <a:extLst>
                    <a:ext uri="{FF2B5EF4-FFF2-40B4-BE49-F238E27FC236}">
                      <a16:creationId xmlns:a16="http://schemas.microsoft.com/office/drawing/2014/main" id="{5333BF2F-5B8F-C946-BDD5-5CA95AC58406}"/>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12" name="Freeform 162">
                  <a:extLst>
                    <a:ext uri="{FF2B5EF4-FFF2-40B4-BE49-F238E27FC236}">
                      <a16:creationId xmlns:a16="http://schemas.microsoft.com/office/drawing/2014/main" id="{E67CDF76-50AC-3940-A615-4828FF26105B}"/>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335" name="Group 334">
              <a:extLst>
                <a:ext uri="{FF2B5EF4-FFF2-40B4-BE49-F238E27FC236}">
                  <a16:creationId xmlns:a16="http://schemas.microsoft.com/office/drawing/2014/main" id="{DB4AD0A0-84A5-D34C-B173-BB47E11A5759}"/>
                </a:ext>
              </a:extLst>
            </p:cNvPr>
            <p:cNvGrpSpPr/>
            <p:nvPr/>
          </p:nvGrpSpPr>
          <p:grpSpPr>
            <a:xfrm>
              <a:off x="1357340" y="5525843"/>
              <a:ext cx="653765" cy="525663"/>
              <a:chOff x="596318" y="1276101"/>
              <a:chExt cx="653765" cy="525663"/>
            </a:xfrm>
          </p:grpSpPr>
          <p:grpSp>
            <p:nvGrpSpPr>
              <p:cNvPr id="377" name="Group 376">
                <a:extLst>
                  <a:ext uri="{FF2B5EF4-FFF2-40B4-BE49-F238E27FC236}">
                    <a16:creationId xmlns:a16="http://schemas.microsoft.com/office/drawing/2014/main" id="{041E86E9-1077-CC4D-87C9-7597301CC627}"/>
                  </a:ext>
                </a:extLst>
              </p:cNvPr>
              <p:cNvGrpSpPr/>
              <p:nvPr/>
            </p:nvGrpSpPr>
            <p:grpSpPr>
              <a:xfrm>
                <a:off x="596318" y="1276101"/>
                <a:ext cx="653765" cy="525663"/>
                <a:chOff x="512403" y="2005281"/>
                <a:chExt cx="2342558" cy="1883543"/>
              </a:xfrm>
              <a:solidFill>
                <a:schemeClr val="bg2"/>
              </a:solidFill>
            </p:grpSpPr>
            <p:sp>
              <p:nvSpPr>
                <p:cNvPr id="394" name="Freeform 5">
                  <a:extLst>
                    <a:ext uri="{FF2B5EF4-FFF2-40B4-BE49-F238E27FC236}">
                      <a16:creationId xmlns:a16="http://schemas.microsoft.com/office/drawing/2014/main" id="{D6303FF2-B45D-3642-8BF4-EC0963FA397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95" name="Freeform 6">
                  <a:extLst>
                    <a:ext uri="{FF2B5EF4-FFF2-40B4-BE49-F238E27FC236}">
                      <a16:creationId xmlns:a16="http://schemas.microsoft.com/office/drawing/2014/main" id="{307BF250-9744-9D46-89E6-5980B7255F7A}"/>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78" name="Group 377">
                <a:extLst>
                  <a:ext uri="{FF2B5EF4-FFF2-40B4-BE49-F238E27FC236}">
                    <a16:creationId xmlns:a16="http://schemas.microsoft.com/office/drawing/2014/main" id="{82264692-873F-7142-8BE9-530512806DB0}"/>
                  </a:ext>
                </a:extLst>
              </p:cNvPr>
              <p:cNvGrpSpPr/>
              <p:nvPr/>
            </p:nvGrpSpPr>
            <p:grpSpPr>
              <a:xfrm>
                <a:off x="718517" y="1349429"/>
                <a:ext cx="409367" cy="259737"/>
                <a:chOff x="7308949" y="409018"/>
                <a:chExt cx="540832" cy="343149"/>
              </a:xfrm>
            </p:grpSpPr>
            <p:sp>
              <p:nvSpPr>
                <p:cNvPr id="379" name="Freeform 151">
                  <a:extLst>
                    <a:ext uri="{FF2B5EF4-FFF2-40B4-BE49-F238E27FC236}">
                      <a16:creationId xmlns:a16="http://schemas.microsoft.com/office/drawing/2014/main" id="{3A1611FC-87AC-7C41-9F27-98C3424A1C6A}"/>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0" name="Freeform 150">
                  <a:extLst>
                    <a:ext uri="{FF2B5EF4-FFF2-40B4-BE49-F238E27FC236}">
                      <a16:creationId xmlns:a16="http://schemas.microsoft.com/office/drawing/2014/main" id="{D287C177-3C67-0F44-BC6B-072517BC076D}"/>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1" name="Freeform 152">
                  <a:extLst>
                    <a:ext uri="{FF2B5EF4-FFF2-40B4-BE49-F238E27FC236}">
                      <a16:creationId xmlns:a16="http://schemas.microsoft.com/office/drawing/2014/main" id="{21B22E11-9612-3D4B-9725-283FC43F4037}"/>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2" name="Freeform 153">
                  <a:extLst>
                    <a:ext uri="{FF2B5EF4-FFF2-40B4-BE49-F238E27FC236}">
                      <a16:creationId xmlns:a16="http://schemas.microsoft.com/office/drawing/2014/main" id="{E917ECEF-5495-874E-9469-EE49FE08FEC2}"/>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3" name="Freeform 154">
                  <a:extLst>
                    <a:ext uri="{FF2B5EF4-FFF2-40B4-BE49-F238E27FC236}">
                      <a16:creationId xmlns:a16="http://schemas.microsoft.com/office/drawing/2014/main" id="{24A2D00C-5913-604C-A464-EECC8FB54EED}"/>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4" name="Freeform 155">
                  <a:extLst>
                    <a:ext uri="{FF2B5EF4-FFF2-40B4-BE49-F238E27FC236}">
                      <a16:creationId xmlns:a16="http://schemas.microsoft.com/office/drawing/2014/main" id="{8AD7ABE3-9F23-124A-9F73-5BB954AD27EE}"/>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5" name="Freeform 156">
                  <a:extLst>
                    <a:ext uri="{FF2B5EF4-FFF2-40B4-BE49-F238E27FC236}">
                      <a16:creationId xmlns:a16="http://schemas.microsoft.com/office/drawing/2014/main" id="{6FB8E7ED-59BB-8F42-80E7-6657DF4EF6BD}"/>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6" name="Freeform 159">
                  <a:extLst>
                    <a:ext uri="{FF2B5EF4-FFF2-40B4-BE49-F238E27FC236}">
                      <a16:creationId xmlns:a16="http://schemas.microsoft.com/office/drawing/2014/main" id="{EA59B677-BBF9-5C4B-8ED9-B27B01C939F3}"/>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7" name="Freeform 160">
                  <a:extLst>
                    <a:ext uri="{FF2B5EF4-FFF2-40B4-BE49-F238E27FC236}">
                      <a16:creationId xmlns:a16="http://schemas.microsoft.com/office/drawing/2014/main" id="{1D9CC79A-A4F5-2B45-A1C4-E25C0C283E85}"/>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8" name="Freeform 162">
                  <a:extLst>
                    <a:ext uri="{FF2B5EF4-FFF2-40B4-BE49-F238E27FC236}">
                      <a16:creationId xmlns:a16="http://schemas.microsoft.com/office/drawing/2014/main" id="{62D245F8-47BF-464B-B0E6-9CCA6D3BBE79}"/>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89" name="Freeform 163">
                  <a:extLst>
                    <a:ext uri="{FF2B5EF4-FFF2-40B4-BE49-F238E27FC236}">
                      <a16:creationId xmlns:a16="http://schemas.microsoft.com/office/drawing/2014/main" id="{426CE7C2-F024-2948-BBC4-AC5140C935C9}"/>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0" name="Freeform 164">
                  <a:extLst>
                    <a:ext uri="{FF2B5EF4-FFF2-40B4-BE49-F238E27FC236}">
                      <a16:creationId xmlns:a16="http://schemas.microsoft.com/office/drawing/2014/main" id="{6B8B434F-9535-3D44-8E50-A86E0989846F}"/>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1" name="Freeform 165">
                  <a:extLst>
                    <a:ext uri="{FF2B5EF4-FFF2-40B4-BE49-F238E27FC236}">
                      <a16:creationId xmlns:a16="http://schemas.microsoft.com/office/drawing/2014/main" id="{1C694297-32E2-E34C-A95E-924245BC27F7}"/>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2" name="Freeform 166">
                  <a:extLst>
                    <a:ext uri="{FF2B5EF4-FFF2-40B4-BE49-F238E27FC236}">
                      <a16:creationId xmlns:a16="http://schemas.microsoft.com/office/drawing/2014/main" id="{7B7CFAC8-B866-0C4A-A6B3-7CA573678643}"/>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93" name="Freeform 162">
                  <a:extLst>
                    <a:ext uri="{FF2B5EF4-FFF2-40B4-BE49-F238E27FC236}">
                      <a16:creationId xmlns:a16="http://schemas.microsoft.com/office/drawing/2014/main" id="{F462F5B4-697B-DE4B-BDA5-67E2AEC14321}"/>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336" name="Group 335">
              <a:extLst>
                <a:ext uri="{FF2B5EF4-FFF2-40B4-BE49-F238E27FC236}">
                  <a16:creationId xmlns:a16="http://schemas.microsoft.com/office/drawing/2014/main" id="{73B04ED6-942C-0A47-8417-3A92A5BA8C2A}"/>
                </a:ext>
              </a:extLst>
            </p:cNvPr>
            <p:cNvGrpSpPr/>
            <p:nvPr/>
          </p:nvGrpSpPr>
          <p:grpSpPr>
            <a:xfrm>
              <a:off x="2118362" y="5525843"/>
              <a:ext cx="653765" cy="525663"/>
              <a:chOff x="596318" y="1276101"/>
              <a:chExt cx="653765" cy="525663"/>
            </a:xfrm>
          </p:grpSpPr>
          <p:grpSp>
            <p:nvGrpSpPr>
              <p:cNvPr id="358" name="Group 357">
                <a:extLst>
                  <a:ext uri="{FF2B5EF4-FFF2-40B4-BE49-F238E27FC236}">
                    <a16:creationId xmlns:a16="http://schemas.microsoft.com/office/drawing/2014/main" id="{5135E5EA-E583-074B-B9EC-39EE205B56B1}"/>
                  </a:ext>
                </a:extLst>
              </p:cNvPr>
              <p:cNvGrpSpPr/>
              <p:nvPr/>
            </p:nvGrpSpPr>
            <p:grpSpPr>
              <a:xfrm>
                <a:off x="596318" y="1276101"/>
                <a:ext cx="653765" cy="525663"/>
                <a:chOff x="512403" y="2005281"/>
                <a:chExt cx="2342558" cy="1883543"/>
              </a:xfrm>
              <a:solidFill>
                <a:schemeClr val="bg2"/>
              </a:solidFill>
            </p:grpSpPr>
            <p:sp>
              <p:nvSpPr>
                <p:cNvPr id="375" name="Freeform 5">
                  <a:extLst>
                    <a:ext uri="{FF2B5EF4-FFF2-40B4-BE49-F238E27FC236}">
                      <a16:creationId xmlns:a16="http://schemas.microsoft.com/office/drawing/2014/main" id="{2F4CCD8B-2A54-8D43-BCB4-EA003DC8D37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76" name="Freeform 6">
                  <a:extLst>
                    <a:ext uri="{FF2B5EF4-FFF2-40B4-BE49-F238E27FC236}">
                      <a16:creationId xmlns:a16="http://schemas.microsoft.com/office/drawing/2014/main" id="{3AEDB68B-86C6-024F-A8E0-6D140D02EE59}"/>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59" name="Group 358">
                <a:extLst>
                  <a:ext uri="{FF2B5EF4-FFF2-40B4-BE49-F238E27FC236}">
                    <a16:creationId xmlns:a16="http://schemas.microsoft.com/office/drawing/2014/main" id="{112001F7-C5CF-D64E-B0AF-11B70388FDC9}"/>
                  </a:ext>
                </a:extLst>
              </p:cNvPr>
              <p:cNvGrpSpPr/>
              <p:nvPr/>
            </p:nvGrpSpPr>
            <p:grpSpPr>
              <a:xfrm>
                <a:off x="718517" y="1349429"/>
                <a:ext cx="409367" cy="259737"/>
                <a:chOff x="7308949" y="409018"/>
                <a:chExt cx="540832" cy="343149"/>
              </a:xfrm>
            </p:grpSpPr>
            <p:sp>
              <p:nvSpPr>
                <p:cNvPr id="360" name="Freeform 151">
                  <a:extLst>
                    <a:ext uri="{FF2B5EF4-FFF2-40B4-BE49-F238E27FC236}">
                      <a16:creationId xmlns:a16="http://schemas.microsoft.com/office/drawing/2014/main" id="{0EC014ED-A09F-714A-B745-062B165B5021}"/>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1" name="Freeform 150">
                  <a:extLst>
                    <a:ext uri="{FF2B5EF4-FFF2-40B4-BE49-F238E27FC236}">
                      <a16:creationId xmlns:a16="http://schemas.microsoft.com/office/drawing/2014/main" id="{FAB65963-BE78-D841-BD04-32F1BA80FEEE}"/>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2" name="Freeform 152">
                  <a:extLst>
                    <a:ext uri="{FF2B5EF4-FFF2-40B4-BE49-F238E27FC236}">
                      <a16:creationId xmlns:a16="http://schemas.microsoft.com/office/drawing/2014/main" id="{3A948C27-FF13-F342-A3B3-E7A85664052A}"/>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3" name="Freeform 153">
                  <a:extLst>
                    <a:ext uri="{FF2B5EF4-FFF2-40B4-BE49-F238E27FC236}">
                      <a16:creationId xmlns:a16="http://schemas.microsoft.com/office/drawing/2014/main" id="{9856E6EB-36FE-7949-95EB-689296E7842B}"/>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4" name="Freeform 154">
                  <a:extLst>
                    <a:ext uri="{FF2B5EF4-FFF2-40B4-BE49-F238E27FC236}">
                      <a16:creationId xmlns:a16="http://schemas.microsoft.com/office/drawing/2014/main" id="{0D9D5AA6-00FF-6C4C-A90E-CFFED3D7F7BE}"/>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5" name="Freeform 155">
                  <a:extLst>
                    <a:ext uri="{FF2B5EF4-FFF2-40B4-BE49-F238E27FC236}">
                      <a16:creationId xmlns:a16="http://schemas.microsoft.com/office/drawing/2014/main" id="{A985E40E-F419-ED4B-8815-DE55527E3D52}"/>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6" name="Freeform 156">
                  <a:extLst>
                    <a:ext uri="{FF2B5EF4-FFF2-40B4-BE49-F238E27FC236}">
                      <a16:creationId xmlns:a16="http://schemas.microsoft.com/office/drawing/2014/main" id="{B5260E71-6169-F04B-AECA-78F6C8FB67CA}"/>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7" name="Freeform 159">
                  <a:extLst>
                    <a:ext uri="{FF2B5EF4-FFF2-40B4-BE49-F238E27FC236}">
                      <a16:creationId xmlns:a16="http://schemas.microsoft.com/office/drawing/2014/main" id="{5620F5A0-E6FA-524D-B139-F824314018D9}"/>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8" name="Freeform 160">
                  <a:extLst>
                    <a:ext uri="{FF2B5EF4-FFF2-40B4-BE49-F238E27FC236}">
                      <a16:creationId xmlns:a16="http://schemas.microsoft.com/office/drawing/2014/main" id="{84D7202C-5F66-0B42-A896-0BDE153E6077}"/>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69" name="Freeform 162">
                  <a:extLst>
                    <a:ext uri="{FF2B5EF4-FFF2-40B4-BE49-F238E27FC236}">
                      <a16:creationId xmlns:a16="http://schemas.microsoft.com/office/drawing/2014/main" id="{A661D96F-3718-C841-AB33-613C74A4C8A2}"/>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0" name="Freeform 163">
                  <a:extLst>
                    <a:ext uri="{FF2B5EF4-FFF2-40B4-BE49-F238E27FC236}">
                      <a16:creationId xmlns:a16="http://schemas.microsoft.com/office/drawing/2014/main" id="{C6E334EC-1478-8541-A4A7-F06CA27A57C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1" name="Freeform 164">
                  <a:extLst>
                    <a:ext uri="{FF2B5EF4-FFF2-40B4-BE49-F238E27FC236}">
                      <a16:creationId xmlns:a16="http://schemas.microsoft.com/office/drawing/2014/main" id="{9B2676C9-6E47-704A-B84C-647E0D5468A6}"/>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2" name="Freeform 165">
                  <a:extLst>
                    <a:ext uri="{FF2B5EF4-FFF2-40B4-BE49-F238E27FC236}">
                      <a16:creationId xmlns:a16="http://schemas.microsoft.com/office/drawing/2014/main" id="{0647E3D6-7AD6-9A47-B0ED-9A31011A69F1}"/>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3" name="Freeform 166">
                  <a:extLst>
                    <a:ext uri="{FF2B5EF4-FFF2-40B4-BE49-F238E27FC236}">
                      <a16:creationId xmlns:a16="http://schemas.microsoft.com/office/drawing/2014/main" id="{1CC780FD-0A2F-FA49-BAFF-26100C2077B4}"/>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74" name="Freeform 162">
                  <a:extLst>
                    <a:ext uri="{FF2B5EF4-FFF2-40B4-BE49-F238E27FC236}">
                      <a16:creationId xmlns:a16="http://schemas.microsoft.com/office/drawing/2014/main" id="{C4A45A62-909E-2B47-96AC-B4D7E5C86BD7}"/>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337" name="Group 336">
              <a:extLst>
                <a:ext uri="{FF2B5EF4-FFF2-40B4-BE49-F238E27FC236}">
                  <a16:creationId xmlns:a16="http://schemas.microsoft.com/office/drawing/2014/main" id="{57AB21AA-412B-E445-A05D-2C7A1AA03B4E}"/>
                </a:ext>
              </a:extLst>
            </p:cNvPr>
            <p:cNvGrpSpPr/>
            <p:nvPr/>
          </p:nvGrpSpPr>
          <p:grpSpPr>
            <a:xfrm>
              <a:off x="2879383" y="5525843"/>
              <a:ext cx="653765" cy="525663"/>
              <a:chOff x="596318" y="1276101"/>
              <a:chExt cx="653765" cy="525663"/>
            </a:xfrm>
          </p:grpSpPr>
          <p:grpSp>
            <p:nvGrpSpPr>
              <p:cNvPr id="339" name="Group 338">
                <a:extLst>
                  <a:ext uri="{FF2B5EF4-FFF2-40B4-BE49-F238E27FC236}">
                    <a16:creationId xmlns:a16="http://schemas.microsoft.com/office/drawing/2014/main" id="{7D9D7E01-63DD-0B4A-A791-32F10A3ADC8D}"/>
                  </a:ext>
                </a:extLst>
              </p:cNvPr>
              <p:cNvGrpSpPr/>
              <p:nvPr/>
            </p:nvGrpSpPr>
            <p:grpSpPr>
              <a:xfrm>
                <a:off x="596318" y="1276101"/>
                <a:ext cx="653765" cy="525663"/>
                <a:chOff x="512403" y="2005281"/>
                <a:chExt cx="2342558" cy="1883543"/>
              </a:xfrm>
              <a:solidFill>
                <a:schemeClr val="bg2"/>
              </a:solidFill>
            </p:grpSpPr>
            <p:sp>
              <p:nvSpPr>
                <p:cNvPr id="356" name="Freeform 5">
                  <a:extLst>
                    <a:ext uri="{FF2B5EF4-FFF2-40B4-BE49-F238E27FC236}">
                      <a16:creationId xmlns:a16="http://schemas.microsoft.com/office/drawing/2014/main" id="{C3BB35CD-8033-3144-B9A3-C6B433F7ACA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357" name="Freeform 6">
                  <a:extLst>
                    <a:ext uri="{FF2B5EF4-FFF2-40B4-BE49-F238E27FC236}">
                      <a16:creationId xmlns:a16="http://schemas.microsoft.com/office/drawing/2014/main" id="{32673B17-14C8-AE4E-955F-C3244D4E7758}"/>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340" name="Group 339">
                <a:extLst>
                  <a:ext uri="{FF2B5EF4-FFF2-40B4-BE49-F238E27FC236}">
                    <a16:creationId xmlns:a16="http://schemas.microsoft.com/office/drawing/2014/main" id="{1B7C4DD7-9C64-6A41-9180-28968DC3F5E2}"/>
                  </a:ext>
                </a:extLst>
              </p:cNvPr>
              <p:cNvGrpSpPr/>
              <p:nvPr/>
            </p:nvGrpSpPr>
            <p:grpSpPr>
              <a:xfrm>
                <a:off x="718517" y="1349429"/>
                <a:ext cx="409367" cy="259737"/>
                <a:chOff x="7308949" y="409018"/>
                <a:chExt cx="540832" cy="343149"/>
              </a:xfrm>
            </p:grpSpPr>
            <p:sp>
              <p:nvSpPr>
                <p:cNvPr id="341" name="Freeform 151">
                  <a:extLst>
                    <a:ext uri="{FF2B5EF4-FFF2-40B4-BE49-F238E27FC236}">
                      <a16:creationId xmlns:a16="http://schemas.microsoft.com/office/drawing/2014/main" id="{BDC049B3-D7CA-2049-958F-C6AD71465006}"/>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2" name="Freeform 150">
                  <a:extLst>
                    <a:ext uri="{FF2B5EF4-FFF2-40B4-BE49-F238E27FC236}">
                      <a16:creationId xmlns:a16="http://schemas.microsoft.com/office/drawing/2014/main" id="{A5092F07-DB29-4C4F-8E67-7134776B1D3E}"/>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3" name="Freeform 152">
                  <a:extLst>
                    <a:ext uri="{FF2B5EF4-FFF2-40B4-BE49-F238E27FC236}">
                      <a16:creationId xmlns:a16="http://schemas.microsoft.com/office/drawing/2014/main" id="{F53EC805-86C6-E443-8548-8606A7AF8C93}"/>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4" name="Freeform 153">
                  <a:extLst>
                    <a:ext uri="{FF2B5EF4-FFF2-40B4-BE49-F238E27FC236}">
                      <a16:creationId xmlns:a16="http://schemas.microsoft.com/office/drawing/2014/main" id="{8D52EB9A-4900-6948-A249-2FB02AB3A741}"/>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5" name="Freeform 154">
                  <a:extLst>
                    <a:ext uri="{FF2B5EF4-FFF2-40B4-BE49-F238E27FC236}">
                      <a16:creationId xmlns:a16="http://schemas.microsoft.com/office/drawing/2014/main" id="{6CDEEA66-EF4F-E64D-808C-1B354633C651}"/>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6" name="Freeform 155">
                  <a:extLst>
                    <a:ext uri="{FF2B5EF4-FFF2-40B4-BE49-F238E27FC236}">
                      <a16:creationId xmlns:a16="http://schemas.microsoft.com/office/drawing/2014/main" id="{30025B89-3915-834D-92C6-69A5A854B7CA}"/>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7" name="Freeform 156">
                  <a:extLst>
                    <a:ext uri="{FF2B5EF4-FFF2-40B4-BE49-F238E27FC236}">
                      <a16:creationId xmlns:a16="http://schemas.microsoft.com/office/drawing/2014/main" id="{D3C3F35C-C98B-2342-97EF-9B18FCD91315}"/>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8" name="Freeform 159">
                  <a:extLst>
                    <a:ext uri="{FF2B5EF4-FFF2-40B4-BE49-F238E27FC236}">
                      <a16:creationId xmlns:a16="http://schemas.microsoft.com/office/drawing/2014/main" id="{B2FC8199-A67C-2949-B8B5-72D825AE43F7}"/>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49" name="Freeform 160">
                  <a:extLst>
                    <a:ext uri="{FF2B5EF4-FFF2-40B4-BE49-F238E27FC236}">
                      <a16:creationId xmlns:a16="http://schemas.microsoft.com/office/drawing/2014/main" id="{8A63A16E-93D9-D84C-8610-5FC0AA79A585}"/>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0" name="Freeform 162">
                  <a:extLst>
                    <a:ext uri="{FF2B5EF4-FFF2-40B4-BE49-F238E27FC236}">
                      <a16:creationId xmlns:a16="http://schemas.microsoft.com/office/drawing/2014/main" id="{BC59CCE3-1CC6-D847-8768-420B937A1995}"/>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1" name="Freeform 163">
                  <a:extLst>
                    <a:ext uri="{FF2B5EF4-FFF2-40B4-BE49-F238E27FC236}">
                      <a16:creationId xmlns:a16="http://schemas.microsoft.com/office/drawing/2014/main" id="{010A8954-9C08-4942-8CAF-23BB7160B82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2" name="Freeform 164">
                  <a:extLst>
                    <a:ext uri="{FF2B5EF4-FFF2-40B4-BE49-F238E27FC236}">
                      <a16:creationId xmlns:a16="http://schemas.microsoft.com/office/drawing/2014/main" id="{2CBAA5AB-D97D-7047-ACFB-870EC482252C}"/>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3" name="Freeform 165">
                  <a:extLst>
                    <a:ext uri="{FF2B5EF4-FFF2-40B4-BE49-F238E27FC236}">
                      <a16:creationId xmlns:a16="http://schemas.microsoft.com/office/drawing/2014/main" id="{21FBF647-7ABF-BF48-AAD4-AA433A208DC0}"/>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4" name="Freeform 166">
                  <a:extLst>
                    <a:ext uri="{FF2B5EF4-FFF2-40B4-BE49-F238E27FC236}">
                      <a16:creationId xmlns:a16="http://schemas.microsoft.com/office/drawing/2014/main" id="{5D86A380-1732-2947-AA87-6ACAAC9D036E}"/>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355" name="Freeform 162">
                  <a:extLst>
                    <a:ext uri="{FF2B5EF4-FFF2-40B4-BE49-F238E27FC236}">
                      <a16:creationId xmlns:a16="http://schemas.microsoft.com/office/drawing/2014/main" id="{7D046FF5-609B-3047-AD89-9BFC6A0D1182}"/>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338" name="Rectangle 337">
              <a:extLst>
                <a:ext uri="{FF2B5EF4-FFF2-40B4-BE49-F238E27FC236}">
                  <a16:creationId xmlns:a16="http://schemas.microsoft.com/office/drawing/2014/main" id="{669A6603-FAC6-514A-A31E-735A1C18A34C}"/>
                </a:ext>
              </a:extLst>
            </p:cNvPr>
            <p:cNvSpPr/>
            <p:nvPr/>
          </p:nvSpPr>
          <p:spPr bwMode="auto">
            <a:xfrm>
              <a:off x="406400" y="5414827"/>
              <a:ext cx="3282488" cy="712879"/>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415" name="Group 414">
            <a:extLst>
              <a:ext uri="{FF2B5EF4-FFF2-40B4-BE49-F238E27FC236}">
                <a16:creationId xmlns:a16="http://schemas.microsoft.com/office/drawing/2014/main" id="{EA7E6EDF-B882-EC43-BF9F-9731B995D4D4}"/>
              </a:ext>
            </a:extLst>
          </p:cNvPr>
          <p:cNvGrpSpPr/>
          <p:nvPr/>
        </p:nvGrpSpPr>
        <p:grpSpPr>
          <a:xfrm>
            <a:off x="371313" y="4088392"/>
            <a:ext cx="2051555" cy="445550"/>
            <a:chOff x="406400" y="6368165"/>
            <a:chExt cx="3282488" cy="712879"/>
          </a:xfrm>
        </p:grpSpPr>
        <p:grpSp>
          <p:nvGrpSpPr>
            <p:cNvPr id="416" name="Group 415">
              <a:extLst>
                <a:ext uri="{FF2B5EF4-FFF2-40B4-BE49-F238E27FC236}">
                  <a16:creationId xmlns:a16="http://schemas.microsoft.com/office/drawing/2014/main" id="{124AFE4A-9DC6-F04B-8A27-94F010B42AC3}"/>
                </a:ext>
              </a:extLst>
            </p:cNvPr>
            <p:cNvGrpSpPr/>
            <p:nvPr/>
          </p:nvGrpSpPr>
          <p:grpSpPr>
            <a:xfrm>
              <a:off x="596318" y="6479181"/>
              <a:ext cx="653765" cy="525663"/>
              <a:chOff x="596318" y="1276101"/>
              <a:chExt cx="653765" cy="525663"/>
            </a:xfrm>
          </p:grpSpPr>
          <p:grpSp>
            <p:nvGrpSpPr>
              <p:cNvPr id="478" name="Group 477">
                <a:extLst>
                  <a:ext uri="{FF2B5EF4-FFF2-40B4-BE49-F238E27FC236}">
                    <a16:creationId xmlns:a16="http://schemas.microsoft.com/office/drawing/2014/main" id="{71A6E2D8-F0FA-3A4B-B339-1563D30C4ACD}"/>
                  </a:ext>
                </a:extLst>
              </p:cNvPr>
              <p:cNvGrpSpPr/>
              <p:nvPr/>
            </p:nvGrpSpPr>
            <p:grpSpPr>
              <a:xfrm>
                <a:off x="596318" y="1276101"/>
                <a:ext cx="653765" cy="525663"/>
                <a:chOff x="512403" y="2005281"/>
                <a:chExt cx="2342558" cy="1883543"/>
              </a:xfrm>
              <a:solidFill>
                <a:schemeClr val="bg2"/>
              </a:solidFill>
            </p:grpSpPr>
            <p:sp>
              <p:nvSpPr>
                <p:cNvPr id="495" name="Freeform 5">
                  <a:extLst>
                    <a:ext uri="{FF2B5EF4-FFF2-40B4-BE49-F238E27FC236}">
                      <a16:creationId xmlns:a16="http://schemas.microsoft.com/office/drawing/2014/main" id="{FE395D06-65AA-DA4E-BD2C-2F63F1A5957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96" name="Freeform 6">
                  <a:extLst>
                    <a:ext uri="{FF2B5EF4-FFF2-40B4-BE49-F238E27FC236}">
                      <a16:creationId xmlns:a16="http://schemas.microsoft.com/office/drawing/2014/main" id="{834A5C6E-3CAA-5640-BC9A-2ECAD7407833}"/>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79" name="Group 478">
                <a:extLst>
                  <a:ext uri="{FF2B5EF4-FFF2-40B4-BE49-F238E27FC236}">
                    <a16:creationId xmlns:a16="http://schemas.microsoft.com/office/drawing/2014/main" id="{630262A8-AD8D-B541-B6C5-FE1DFD00CD48}"/>
                  </a:ext>
                </a:extLst>
              </p:cNvPr>
              <p:cNvGrpSpPr/>
              <p:nvPr/>
            </p:nvGrpSpPr>
            <p:grpSpPr>
              <a:xfrm>
                <a:off x="718517" y="1349429"/>
                <a:ext cx="409367" cy="259737"/>
                <a:chOff x="7308949" y="409018"/>
                <a:chExt cx="540832" cy="343149"/>
              </a:xfrm>
            </p:grpSpPr>
            <p:sp>
              <p:nvSpPr>
                <p:cNvPr id="480" name="Freeform 151">
                  <a:extLst>
                    <a:ext uri="{FF2B5EF4-FFF2-40B4-BE49-F238E27FC236}">
                      <a16:creationId xmlns:a16="http://schemas.microsoft.com/office/drawing/2014/main" id="{48DBD72D-7D26-9B47-82EF-F66A5ABFAD0B}"/>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1" name="Freeform 150">
                  <a:extLst>
                    <a:ext uri="{FF2B5EF4-FFF2-40B4-BE49-F238E27FC236}">
                      <a16:creationId xmlns:a16="http://schemas.microsoft.com/office/drawing/2014/main" id="{A013689C-3156-674A-9805-1315F3E6F32A}"/>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2" name="Freeform 152">
                  <a:extLst>
                    <a:ext uri="{FF2B5EF4-FFF2-40B4-BE49-F238E27FC236}">
                      <a16:creationId xmlns:a16="http://schemas.microsoft.com/office/drawing/2014/main" id="{F8BBD392-BD1D-214D-865D-78453F774652}"/>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3" name="Freeform 153">
                  <a:extLst>
                    <a:ext uri="{FF2B5EF4-FFF2-40B4-BE49-F238E27FC236}">
                      <a16:creationId xmlns:a16="http://schemas.microsoft.com/office/drawing/2014/main" id="{43D1898D-37A6-374F-B998-AB343BC21B43}"/>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4" name="Freeform 154">
                  <a:extLst>
                    <a:ext uri="{FF2B5EF4-FFF2-40B4-BE49-F238E27FC236}">
                      <a16:creationId xmlns:a16="http://schemas.microsoft.com/office/drawing/2014/main" id="{B3F5194C-5136-4E4D-9CD9-8260B554B3A6}"/>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5" name="Freeform 155">
                  <a:extLst>
                    <a:ext uri="{FF2B5EF4-FFF2-40B4-BE49-F238E27FC236}">
                      <a16:creationId xmlns:a16="http://schemas.microsoft.com/office/drawing/2014/main" id="{E4FCC9E2-0E68-1742-BA2A-DEBE208F2CC3}"/>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6" name="Freeform 156">
                  <a:extLst>
                    <a:ext uri="{FF2B5EF4-FFF2-40B4-BE49-F238E27FC236}">
                      <a16:creationId xmlns:a16="http://schemas.microsoft.com/office/drawing/2014/main" id="{0FFEA12D-9DA7-7B43-A27E-EABE527A3443}"/>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7" name="Freeform 159">
                  <a:extLst>
                    <a:ext uri="{FF2B5EF4-FFF2-40B4-BE49-F238E27FC236}">
                      <a16:creationId xmlns:a16="http://schemas.microsoft.com/office/drawing/2014/main" id="{AC0E54BB-3F1B-2C4E-932E-A42FEB70596D}"/>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8" name="Freeform 160">
                  <a:extLst>
                    <a:ext uri="{FF2B5EF4-FFF2-40B4-BE49-F238E27FC236}">
                      <a16:creationId xmlns:a16="http://schemas.microsoft.com/office/drawing/2014/main" id="{2A408AB3-93A7-6042-9816-3AE734C6754D}"/>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89" name="Freeform 162">
                  <a:extLst>
                    <a:ext uri="{FF2B5EF4-FFF2-40B4-BE49-F238E27FC236}">
                      <a16:creationId xmlns:a16="http://schemas.microsoft.com/office/drawing/2014/main" id="{E07155EF-7C2A-6E41-8044-6713D3ED9761}"/>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0" name="Freeform 163">
                  <a:extLst>
                    <a:ext uri="{FF2B5EF4-FFF2-40B4-BE49-F238E27FC236}">
                      <a16:creationId xmlns:a16="http://schemas.microsoft.com/office/drawing/2014/main" id="{B2F40368-DBE8-974B-B77C-14F77F20A073}"/>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1" name="Freeform 164">
                  <a:extLst>
                    <a:ext uri="{FF2B5EF4-FFF2-40B4-BE49-F238E27FC236}">
                      <a16:creationId xmlns:a16="http://schemas.microsoft.com/office/drawing/2014/main" id="{DF2DF2D4-08E7-0C4B-A133-B1C9A6DB22B7}"/>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2" name="Freeform 165">
                  <a:extLst>
                    <a:ext uri="{FF2B5EF4-FFF2-40B4-BE49-F238E27FC236}">
                      <a16:creationId xmlns:a16="http://schemas.microsoft.com/office/drawing/2014/main" id="{B36AA9AA-ACFE-3743-AFFE-BCE898901FA2}"/>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3" name="Freeform 166">
                  <a:extLst>
                    <a:ext uri="{FF2B5EF4-FFF2-40B4-BE49-F238E27FC236}">
                      <a16:creationId xmlns:a16="http://schemas.microsoft.com/office/drawing/2014/main" id="{DF65DB1A-268F-004D-9F4D-CA72118EC6E1}"/>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94" name="Freeform 162">
                  <a:extLst>
                    <a:ext uri="{FF2B5EF4-FFF2-40B4-BE49-F238E27FC236}">
                      <a16:creationId xmlns:a16="http://schemas.microsoft.com/office/drawing/2014/main" id="{587684A4-53E0-8F44-A14C-4D17247616BC}"/>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417" name="Group 416">
              <a:extLst>
                <a:ext uri="{FF2B5EF4-FFF2-40B4-BE49-F238E27FC236}">
                  <a16:creationId xmlns:a16="http://schemas.microsoft.com/office/drawing/2014/main" id="{03C1377C-C658-184E-94A3-267B134CEB31}"/>
                </a:ext>
              </a:extLst>
            </p:cNvPr>
            <p:cNvGrpSpPr/>
            <p:nvPr/>
          </p:nvGrpSpPr>
          <p:grpSpPr>
            <a:xfrm>
              <a:off x="1357340" y="6479181"/>
              <a:ext cx="653765" cy="525663"/>
              <a:chOff x="596318" y="1276101"/>
              <a:chExt cx="653765" cy="525663"/>
            </a:xfrm>
          </p:grpSpPr>
          <p:grpSp>
            <p:nvGrpSpPr>
              <p:cNvPr id="459" name="Group 458">
                <a:extLst>
                  <a:ext uri="{FF2B5EF4-FFF2-40B4-BE49-F238E27FC236}">
                    <a16:creationId xmlns:a16="http://schemas.microsoft.com/office/drawing/2014/main" id="{79CD5B75-2825-E949-93BF-95FA8CE54D38}"/>
                  </a:ext>
                </a:extLst>
              </p:cNvPr>
              <p:cNvGrpSpPr/>
              <p:nvPr/>
            </p:nvGrpSpPr>
            <p:grpSpPr>
              <a:xfrm>
                <a:off x="596318" y="1276101"/>
                <a:ext cx="653765" cy="525663"/>
                <a:chOff x="512403" y="2005281"/>
                <a:chExt cx="2342558" cy="1883543"/>
              </a:xfrm>
              <a:solidFill>
                <a:schemeClr val="bg2"/>
              </a:solidFill>
            </p:grpSpPr>
            <p:sp>
              <p:nvSpPr>
                <p:cNvPr id="476" name="Freeform 5">
                  <a:extLst>
                    <a:ext uri="{FF2B5EF4-FFF2-40B4-BE49-F238E27FC236}">
                      <a16:creationId xmlns:a16="http://schemas.microsoft.com/office/drawing/2014/main" id="{B384F454-9923-4842-B02C-C9B4238312B9}"/>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77" name="Freeform 6">
                  <a:extLst>
                    <a:ext uri="{FF2B5EF4-FFF2-40B4-BE49-F238E27FC236}">
                      <a16:creationId xmlns:a16="http://schemas.microsoft.com/office/drawing/2014/main" id="{42400645-C64A-1E4E-8823-558C67DAB863}"/>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60" name="Group 459">
                <a:extLst>
                  <a:ext uri="{FF2B5EF4-FFF2-40B4-BE49-F238E27FC236}">
                    <a16:creationId xmlns:a16="http://schemas.microsoft.com/office/drawing/2014/main" id="{333953F6-9344-314A-A62A-A0139042D02A}"/>
                  </a:ext>
                </a:extLst>
              </p:cNvPr>
              <p:cNvGrpSpPr/>
              <p:nvPr/>
            </p:nvGrpSpPr>
            <p:grpSpPr>
              <a:xfrm>
                <a:off x="718517" y="1349429"/>
                <a:ext cx="409367" cy="259737"/>
                <a:chOff x="7308949" y="409018"/>
                <a:chExt cx="540832" cy="343149"/>
              </a:xfrm>
            </p:grpSpPr>
            <p:sp>
              <p:nvSpPr>
                <p:cNvPr id="461" name="Freeform 151">
                  <a:extLst>
                    <a:ext uri="{FF2B5EF4-FFF2-40B4-BE49-F238E27FC236}">
                      <a16:creationId xmlns:a16="http://schemas.microsoft.com/office/drawing/2014/main" id="{CABC4E21-7F14-E141-BA3A-A93087086EAA}"/>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2" name="Freeform 150">
                  <a:extLst>
                    <a:ext uri="{FF2B5EF4-FFF2-40B4-BE49-F238E27FC236}">
                      <a16:creationId xmlns:a16="http://schemas.microsoft.com/office/drawing/2014/main" id="{B9D14643-DD83-3A43-A2BE-B0D61ECD7AE5}"/>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3" name="Freeform 152">
                  <a:extLst>
                    <a:ext uri="{FF2B5EF4-FFF2-40B4-BE49-F238E27FC236}">
                      <a16:creationId xmlns:a16="http://schemas.microsoft.com/office/drawing/2014/main" id="{1A099066-18F8-6442-BF1E-9D2721DBC0CB}"/>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4" name="Freeform 153">
                  <a:extLst>
                    <a:ext uri="{FF2B5EF4-FFF2-40B4-BE49-F238E27FC236}">
                      <a16:creationId xmlns:a16="http://schemas.microsoft.com/office/drawing/2014/main" id="{41570F53-6DB9-7141-A2B1-2E1258961BC1}"/>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5" name="Freeform 154">
                  <a:extLst>
                    <a:ext uri="{FF2B5EF4-FFF2-40B4-BE49-F238E27FC236}">
                      <a16:creationId xmlns:a16="http://schemas.microsoft.com/office/drawing/2014/main" id="{585D1F4C-D20D-0B47-8515-84CA4DFCB3F4}"/>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6" name="Freeform 155">
                  <a:extLst>
                    <a:ext uri="{FF2B5EF4-FFF2-40B4-BE49-F238E27FC236}">
                      <a16:creationId xmlns:a16="http://schemas.microsoft.com/office/drawing/2014/main" id="{3C09F39F-7959-FD46-A3C4-48CE9FFB4FDB}"/>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7" name="Freeform 156">
                  <a:extLst>
                    <a:ext uri="{FF2B5EF4-FFF2-40B4-BE49-F238E27FC236}">
                      <a16:creationId xmlns:a16="http://schemas.microsoft.com/office/drawing/2014/main" id="{9CDED8D0-7B19-E743-9EB1-60866B7F550B}"/>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8" name="Freeform 159">
                  <a:extLst>
                    <a:ext uri="{FF2B5EF4-FFF2-40B4-BE49-F238E27FC236}">
                      <a16:creationId xmlns:a16="http://schemas.microsoft.com/office/drawing/2014/main" id="{FA134A18-4FAC-AC40-9B72-C83E98C58F9B}"/>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69" name="Freeform 160">
                  <a:extLst>
                    <a:ext uri="{FF2B5EF4-FFF2-40B4-BE49-F238E27FC236}">
                      <a16:creationId xmlns:a16="http://schemas.microsoft.com/office/drawing/2014/main" id="{B95C222D-0B17-8548-BF7C-F040A8521600}"/>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0" name="Freeform 162">
                  <a:extLst>
                    <a:ext uri="{FF2B5EF4-FFF2-40B4-BE49-F238E27FC236}">
                      <a16:creationId xmlns:a16="http://schemas.microsoft.com/office/drawing/2014/main" id="{503B1A4F-0FBC-1B4B-8851-7344852B60AE}"/>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1" name="Freeform 163">
                  <a:extLst>
                    <a:ext uri="{FF2B5EF4-FFF2-40B4-BE49-F238E27FC236}">
                      <a16:creationId xmlns:a16="http://schemas.microsoft.com/office/drawing/2014/main" id="{1D5C7A70-2158-C240-9D0A-BCCD31A99DC5}"/>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2" name="Freeform 164">
                  <a:extLst>
                    <a:ext uri="{FF2B5EF4-FFF2-40B4-BE49-F238E27FC236}">
                      <a16:creationId xmlns:a16="http://schemas.microsoft.com/office/drawing/2014/main" id="{EC47739C-00CF-9B48-AAE7-027847C6BDAE}"/>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3" name="Freeform 165">
                  <a:extLst>
                    <a:ext uri="{FF2B5EF4-FFF2-40B4-BE49-F238E27FC236}">
                      <a16:creationId xmlns:a16="http://schemas.microsoft.com/office/drawing/2014/main" id="{ACDE285C-1C57-E446-9D78-36029D07039B}"/>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4" name="Freeform 166">
                  <a:extLst>
                    <a:ext uri="{FF2B5EF4-FFF2-40B4-BE49-F238E27FC236}">
                      <a16:creationId xmlns:a16="http://schemas.microsoft.com/office/drawing/2014/main" id="{536E5679-A907-2F48-9B10-31AC1BFD4773}"/>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75" name="Freeform 162">
                  <a:extLst>
                    <a:ext uri="{FF2B5EF4-FFF2-40B4-BE49-F238E27FC236}">
                      <a16:creationId xmlns:a16="http://schemas.microsoft.com/office/drawing/2014/main" id="{E1BAE016-BECD-4246-9BFF-7481988D6FAB}"/>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418" name="Group 417">
              <a:extLst>
                <a:ext uri="{FF2B5EF4-FFF2-40B4-BE49-F238E27FC236}">
                  <a16:creationId xmlns:a16="http://schemas.microsoft.com/office/drawing/2014/main" id="{EE7CF07B-25D6-634D-B9B6-BC9AD0EC83B9}"/>
                </a:ext>
              </a:extLst>
            </p:cNvPr>
            <p:cNvGrpSpPr/>
            <p:nvPr/>
          </p:nvGrpSpPr>
          <p:grpSpPr>
            <a:xfrm>
              <a:off x="2118362" y="6479181"/>
              <a:ext cx="653765" cy="525663"/>
              <a:chOff x="596318" y="1276101"/>
              <a:chExt cx="653765" cy="525663"/>
            </a:xfrm>
          </p:grpSpPr>
          <p:grpSp>
            <p:nvGrpSpPr>
              <p:cNvPr id="440" name="Group 439">
                <a:extLst>
                  <a:ext uri="{FF2B5EF4-FFF2-40B4-BE49-F238E27FC236}">
                    <a16:creationId xmlns:a16="http://schemas.microsoft.com/office/drawing/2014/main" id="{DA519C85-9F97-AC48-BCEA-9CBD45372AEC}"/>
                  </a:ext>
                </a:extLst>
              </p:cNvPr>
              <p:cNvGrpSpPr/>
              <p:nvPr/>
            </p:nvGrpSpPr>
            <p:grpSpPr>
              <a:xfrm>
                <a:off x="596318" y="1276101"/>
                <a:ext cx="653765" cy="525663"/>
                <a:chOff x="512403" y="2005281"/>
                <a:chExt cx="2342558" cy="1883543"/>
              </a:xfrm>
              <a:solidFill>
                <a:schemeClr val="bg2"/>
              </a:solidFill>
            </p:grpSpPr>
            <p:sp>
              <p:nvSpPr>
                <p:cNvPr id="457" name="Freeform 5">
                  <a:extLst>
                    <a:ext uri="{FF2B5EF4-FFF2-40B4-BE49-F238E27FC236}">
                      <a16:creationId xmlns:a16="http://schemas.microsoft.com/office/drawing/2014/main" id="{F847A34D-74E4-BA41-81D9-0CD90F874F97}"/>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58" name="Freeform 6">
                  <a:extLst>
                    <a:ext uri="{FF2B5EF4-FFF2-40B4-BE49-F238E27FC236}">
                      <a16:creationId xmlns:a16="http://schemas.microsoft.com/office/drawing/2014/main" id="{C3EA502F-9272-614C-B948-D4723A8E877D}"/>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41" name="Group 440">
                <a:extLst>
                  <a:ext uri="{FF2B5EF4-FFF2-40B4-BE49-F238E27FC236}">
                    <a16:creationId xmlns:a16="http://schemas.microsoft.com/office/drawing/2014/main" id="{71265110-9DB0-1D40-A618-E0FCAC214342}"/>
                  </a:ext>
                </a:extLst>
              </p:cNvPr>
              <p:cNvGrpSpPr/>
              <p:nvPr/>
            </p:nvGrpSpPr>
            <p:grpSpPr>
              <a:xfrm>
                <a:off x="718517" y="1349429"/>
                <a:ext cx="409367" cy="259737"/>
                <a:chOff x="7308949" y="409018"/>
                <a:chExt cx="540832" cy="343149"/>
              </a:xfrm>
            </p:grpSpPr>
            <p:sp>
              <p:nvSpPr>
                <p:cNvPr id="442" name="Freeform 151">
                  <a:extLst>
                    <a:ext uri="{FF2B5EF4-FFF2-40B4-BE49-F238E27FC236}">
                      <a16:creationId xmlns:a16="http://schemas.microsoft.com/office/drawing/2014/main" id="{6EB120AB-8B6A-BA45-B233-E1A40DCD6C40}"/>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3" name="Freeform 150">
                  <a:extLst>
                    <a:ext uri="{FF2B5EF4-FFF2-40B4-BE49-F238E27FC236}">
                      <a16:creationId xmlns:a16="http://schemas.microsoft.com/office/drawing/2014/main" id="{4A93E6BE-EEFD-9B4F-AEDD-4D3CCF1A0820}"/>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4" name="Freeform 152">
                  <a:extLst>
                    <a:ext uri="{FF2B5EF4-FFF2-40B4-BE49-F238E27FC236}">
                      <a16:creationId xmlns:a16="http://schemas.microsoft.com/office/drawing/2014/main" id="{6E6613BB-D16D-3C44-B54C-4E2785501D4C}"/>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5" name="Freeform 153">
                  <a:extLst>
                    <a:ext uri="{FF2B5EF4-FFF2-40B4-BE49-F238E27FC236}">
                      <a16:creationId xmlns:a16="http://schemas.microsoft.com/office/drawing/2014/main" id="{BD8D6432-78FA-654E-B194-68D871E0C833}"/>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6" name="Freeform 154">
                  <a:extLst>
                    <a:ext uri="{FF2B5EF4-FFF2-40B4-BE49-F238E27FC236}">
                      <a16:creationId xmlns:a16="http://schemas.microsoft.com/office/drawing/2014/main" id="{8DB4D08D-680C-1149-9ED1-6DB6C4F3EE57}"/>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7" name="Freeform 155">
                  <a:extLst>
                    <a:ext uri="{FF2B5EF4-FFF2-40B4-BE49-F238E27FC236}">
                      <a16:creationId xmlns:a16="http://schemas.microsoft.com/office/drawing/2014/main" id="{43A90EC3-939A-F142-92DF-96B314A51270}"/>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8" name="Freeform 156">
                  <a:extLst>
                    <a:ext uri="{FF2B5EF4-FFF2-40B4-BE49-F238E27FC236}">
                      <a16:creationId xmlns:a16="http://schemas.microsoft.com/office/drawing/2014/main" id="{9994F6F9-F19D-4E4A-8E2D-CECC8550C039}"/>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49" name="Freeform 159">
                  <a:extLst>
                    <a:ext uri="{FF2B5EF4-FFF2-40B4-BE49-F238E27FC236}">
                      <a16:creationId xmlns:a16="http://schemas.microsoft.com/office/drawing/2014/main" id="{995D8902-159A-4F44-A9BF-B4A1F0191AF7}"/>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0" name="Freeform 160">
                  <a:extLst>
                    <a:ext uri="{FF2B5EF4-FFF2-40B4-BE49-F238E27FC236}">
                      <a16:creationId xmlns:a16="http://schemas.microsoft.com/office/drawing/2014/main" id="{E1145CE9-45B2-BB47-996C-8BE97953D5B2}"/>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1" name="Freeform 162">
                  <a:extLst>
                    <a:ext uri="{FF2B5EF4-FFF2-40B4-BE49-F238E27FC236}">
                      <a16:creationId xmlns:a16="http://schemas.microsoft.com/office/drawing/2014/main" id="{CBDD22BA-9CA7-7343-A555-14DCF702E909}"/>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2" name="Freeform 163">
                  <a:extLst>
                    <a:ext uri="{FF2B5EF4-FFF2-40B4-BE49-F238E27FC236}">
                      <a16:creationId xmlns:a16="http://schemas.microsoft.com/office/drawing/2014/main" id="{581444B7-663A-7D42-A99C-AE586C8C317A}"/>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3" name="Freeform 164">
                  <a:extLst>
                    <a:ext uri="{FF2B5EF4-FFF2-40B4-BE49-F238E27FC236}">
                      <a16:creationId xmlns:a16="http://schemas.microsoft.com/office/drawing/2014/main" id="{212FFF82-714F-CB44-86CE-123C21157278}"/>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4" name="Freeform 165">
                  <a:extLst>
                    <a:ext uri="{FF2B5EF4-FFF2-40B4-BE49-F238E27FC236}">
                      <a16:creationId xmlns:a16="http://schemas.microsoft.com/office/drawing/2014/main" id="{EB1C1EC9-A99C-D343-87A8-20C91B398955}"/>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5" name="Freeform 166">
                  <a:extLst>
                    <a:ext uri="{FF2B5EF4-FFF2-40B4-BE49-F238E27FC236}">
                      <a16:creationId xmlns:a16="http://schemas.microsoft.com/office/drawing/2014/main" id="{93541494-EFE0-F14D-B987-423CA93FD720}"/>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56" name="Freeform 162">
                  <a:extLst>
                    <a:ext uri="{FF2B5EF4-FFF2-40B4-BE49-F238E27FC236}">
                      <a16:creationId xmlns:a16="http://schemas.microsoft.com/office/drawing/2014/main" id="{34D74870-3E92-7146-9F4C-3B24B2D3C35B}"/>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grpSp>
          <p:nvGrpSpPr>
            <p:cNvPr id="419" name="Group 418">
              <a:extLst>
                <a:ext uri="{FF2B5EF4-FFF2-40B4-BE49-F238E27FC236}">
                  <a16:creationId xmlns:a16="http://schemas.microsoft.com/office/drawing/2014/main" id="{0F0E411A-098D-1348-A120-CD1BA369EB15}"/>
                </a:ext>
              </a:extLst>
            </p:cNvPr>
            <p:cNvGrpSpPr/>
            <p:nvPr/>
          </p:nvGrpSpPr>
          <p:grpSpPr>
            <a:xfrm>
              <a:off x="2879383" y="6479181"/>
              <a:ext cx="653765" cy="525663"/>
              <a:chOff x="596318" y="1276101"/>
              <a:chExt cx="653765" cy="525663"/>
            </a:xfrm>
          </p:grpSpPr>
          <p:grpSp>
            <p:nvGrpSpPr>
              <p:cNvPr id="421" name="Group 420">
                <a:extLst>
                  <a:ext uri="{FF2B5EF4-FFF2-40B4-BE49-F238E27FC236}">
                    <a16:creationId xmlns:a16="http://schemas.microsoft.com/office/drawing/2014/main" id="{DEBB3C52-CF4E-204B-A6C3-DE2A131F374B}"/>
                  </a:ext>
                </a:extLst>
              </p:cNvPr>
              <p:cNvGrpSpPr/>
              <p:nvPr/>
            </p:nvGrpSpPr>
            <p:grpSpPr>
              <a:xfrm>
                <a:off x="596318" y="1276101"/>
                <a:ext cx="653765" cy="525663"/>
                <a:chOff x="512403" y="2005281"/>
                <a:chExt cx="2342558" cy="1883543"/>
              </a:xfrm>
              <a:solidFill>
                <a:schemeClr val="bg2"/>
              </a:solidFill>
            </p:grpSpPr>
            <p:sp>
              <p:nvSpPr>
                <p:cNvPr id="438" name="Freeform 5">
                  <a:extLst>
                    <a:ext uri="{FF2B5EF4-FFF2-40B4-BE49-F238E27FC236}">
                      <a16:creationId xmlns:a16="http://schemas.microsoft.com/office/drawing/2014/main" id="{96C002D2-F0C2-5C4F-89A1-061B1C274868}"/>
                    </a:ext>
                  </a:extLst>
                </p:cNvPr>
                <p:cNvSpPr>
                  <a:spLocks/>
                </p:cNvSpPr>
                <p:nvPr/>
              </p:nvSpPr>
              <p:spPr bwMode="auto">
                <a:xfrm>
                  <a:off x="1303808" y="3464104"/>
                  <a:ext cx="782172" cy="424720"/>
                </a:xfrm>
                <a:custGeom>
                  <a:avLst/>
                  <a:gdLst>
                    <a:gd name="T0" fmla="*/ 48 w 285"/>
                    <a:gd name="T1" fmla="*/ 0 h 154"/>
                    <a:gd name="T2" fmla="*/ 30 w 285"/>
                    <a:gd name="T3" fmla="*/ 113 h 154"/>
                    <a:gd name="T4" fmla="*/ 6 w 285"/>
                    <a:gd name="T5" fmla="*/ 137 h 154"/>
                    <a:gd name="T6" fmla="*/ 7 w 285"/>
                    <a:gd name="T7" fmla="*/ 147 h 154"/>
                    <a:gd name="T8" fmla="*/ 17 w 285"/>
                    <a:gd name="T9" fmla="*/ 153 h 154"/>
                    <a:gd name="T10" fmla="*/ 132 w 285"/>
                    <a:gd name="T11" fmla="*/ 153 h 154"/>
                    <a:gd name="T12" fmla="*/ 154 w 285"/>
                    <a:gd name="T13" fmla="*/ 153 h 154"/>
                    <a:gd name="T14" fmla="*/ 268 w 285"/>
                    <a:gd name="T15" fmla="*/ 153 h 154"/>
                    <a:gd name="T16" fmla="*/ 278 w 285"/>
                    <a:gd name="T17" fmla="*/ 147 h 154"/>
                    <a:gd name="T18" fmla="*/ 280 w 285"/>
                    <a:gd name="T19" fmla="*/ 137 h 154"/>
                    <a:gd name="T20" fmla="*/ 255 w 285"/>
                    <a:gd name="T21" fmla="*/ 113 h 154"/>
                    <a:gd name="T22" fmla="*/ 237 w 285"/>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54">
                      <a:moveTo>
                        <a:pt x="48" y="0"/>
                      </a:moveTo>
                      <a:cubicBezTo>
                        <a:pt x="48" y="0"/>
                        <a:pt x="42" y="100"/>
                        <a:pt x="30" y="113"/>
                      </a:cubicBezTo>
                      <a:cubicBezTo>
                        <a:pt x="18" y="126"/>
                        <a:pt x="6" y="137"/>
                        <a:pt x="6" y="137"/>
                      </a:cubicBezTo>
                      <a:cubicBezTo>
                        <a:pt x="6" y="137"/>
                        <a:pt x="0" y="141"/>
                        <a:pt x="7" y="147"/>
                      </a:cubicBezTo>
                      <a:cubicBezTo>
                        <a:pt x="15" y="154"/>
                        <a:pt x="14" y="153"/>
                        <a:pt x="17" y="153"/>
                      </a:cubicBezTo>
                      <a:cubicBezTo>
                        <a:pt x="20" y="153"/>
                        <a:pt x="93" y="153"/>
                        <a:pt x="132" y="153"/>
                      </a:cubicBezTo>
                      <a:cubicBezTo>
                        <a:pt x="145" y="153"/>
                        <a:pt x="154" y="153"/>
                        <a:pt x="154" y="153"/>
                      </a:cubicBezTo>
                      <a:cubicBezTo>
                        <a:pt x="192" y="153"/>
                        <a:pt x="266" y="153"/>
                        <a:pt x="268" y="153"/>
                      </a:cubicBezTo>
                      <a:cubicBezTo>
                        <a:pt x="271" y="153"/>
                        <a:pt x="271" y="154"/>
                        <a:pt x="278" y="147"/>
                      </a:cubicBezTo>
                      <a:cubicBezTo>
                        <a:pt x="285" y="141"/>
                        <a:pt x="280" y="137"/>
                        <a:pt x="280" y="137"/>
                      </a:cubicBezTo>
                      <a:cubicBezTo>
                        <a:pt x="280" y="137"/>
                        <a:pt x="267" y="126"/>
                        <a:pt x="255" y="113"/>
                      </a:cubicBezTo>
                      <a:cubicBezTo>
                        <a:pt x="243" y="100"/>
                        <a:pt x="237" y="0"/>
                        <a:pt x="237" y="0"/>
                      </a:cubicBezTo>
                    </a:path>
                  </a:pathLst>
                </a:custGeom>
                <a:grpFill/>
                <a:ln w="15875" cap="flat">
                  <a:solidFill>
                    <a:schemeClr val="tx1"/>
                  </a:solidFill>
                  <a:prstDash val="solid"/>
                  <a:miter lim="800000"/>
                  <a:headEnd/>
                  <a:tailEnd/>
                </a:ln>
              </p:spPr>
              <p:txBody>
                <a:bodyPr vert="horz" wrap="square" lIns="57150" tIns="28575" rIns="57150" bIns="28575" numCol="1" anchor="t" anchorCtr="0" compatLnSpc="1">
                  <a:prstTxWarp prst="textNoShape">
                    <a:avLst/>
                  </a:prstTxWarp>
                </a:bodyPr>
                <a:lstStyle/>
                <a:p>
                  <a:pPr defTabSz="685703">
                    <a:defRPr/>
                  </a:pPr>
                  <a:endParaRPr lang="en-US" sz="1000" dirty="0">
                    <a:solidFill>
                      <a:srgbClr val="FFFFFF"/>
                    </a:solidFill>
                    <a:latin typeface="Amazon Ember"/>
                  </a:endParaRPr>
                </a:p>
              </p:txBody>
            </p:sp>
            <p:sp>
              <p:nvSpPr>
                <p:cNvPr id="439" name="Freeform 6">
                  <a:extLst>
                    <a:ext uri="{FF2B5EF4-FFF2-40B4-BE49-F238E27FC236}">
                      <a16:creationId xmlns:a16="http://schemas.microsoft.com/office/drawing/2014/main" id="{0C89F6FF-DC55-894B-8A93-77DD6771F7F1}"/>
                    </a:ext>
                  </a:extLst>
                </p:cNvPr>
                <p:cNvSpPr>
                  <a:spLocks/>
                </p:cNvSpPr>
                <p:nvPr/>
              </p:nvSpPr>
              <p:spPr bwMode="auto">
                <a:xfrm>
                  <a:off x="512403" y="2005281"/>
                  <a:ext cx="2342558" cy="1456185"/>
                </a:xfrm>
                <a:custGeom>
                  <a:avLst/>
                  <a:gdLst>
                    <a:gd name="T0" fmla="*/ 842 w 853"/>
                    <a:gd name="T1" fmla="*/ 529 h 529"/>
                    <a:gd name="T2" fmla="*/ 11 w 853"/>
                    <a:gd name="T3" fmla="*/ 529 h 529"/>
                    <a:gd name="T4" fmla="*/ 0 w 853"/>
                    <a:gd name="T5" fmla="*/ 518 h 529"/>
                    <a:gd name="T6" fmla="*/ 0 w 853"/>
                    <a:gd name="T7" fmla="*/ 11 h 529"/>
                    <a:gd name="T8" fmla="*/ 11 w 853"/>
                    <a:gd name="T9" fmla="*/ 0 h 529"/>
                    <a:gd name="T10" fmla="*/ 842 w 853"/>
                    <a:gd name="T11" fmla="*/ 0 h 529"/>
                    <a:gd name="T12" fmla="*/ 853 w 853"/>
                    <a:gd name="T13" fmla="*/ 11 h 529"/>
                    <a:gd name="T14" fmla="*/ 853 w 853"/>
                    <a:gd name="T15" fmla="*/ 518 h 529"/>
                    <a:gd name="T16" fmla="*/ 842 w 853"/>
                    <a:gd name="T17"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529">
                      <a:moveTo>
                        <a:pt x="842" y="529"/>
                      </a:moveTo>
                      <a:cubicBezTo>
                        <a:pt x="11" y="529"/>
                        <a:pt x="11" y="529"/>
                        <a:pt x="11" y="529"/>
                      </a:cubicBezTo>
                      <a:cubicBezTo>
                        <a:pt x="5" y="529"/>
                        <a:pt x="0" y="524"/>
                        <a:pt x="0" y="518"/>
                      </a:cubicBezTo>
                      <a:cubicBezTo>
                        <a:pt x="0" y="11"/>
                        <a:pt x="0" y="11"/>
                        <a:pt x="0" y="11"/>
                      </a:cubicBezTo>
                      <a:cubicBezTo>
                        <a:pt x="0" y="5"/>
                        <a:pt x="5" y="0"/>
                        <a:pt x="11" y="0"/>
                      </a:cubicBezTo>
                      <a:cubicBezTo>
                        <a:pt x="842" y="0"/>
                        <a:pt x="842" y="0"/>
                        <a:pt x="842" y="0"/>
                      </a:cubicBezTo>
                      <a:cubicBezTo>
                        <a:pt x="848" y="0"/>
                        <a:pt x="853" y="5"/>
                        <a:pt x="853" y="11"/>
                      </a:cubicBezTo>
                      <a:cubicBezTo>
                        <a:pt x="853" y="518"/>
                        <a:pt x="853" y="518"/>
                        <a:pt x="853" y="518"/>
                      </a:cubicBezTo>
                      <a:cubicBezTo>
                        <a:pt x="853" y="524"/>
                        <a:pt x="848" y="529"/>
                        <a:pt x="842" y="529"/>
                      </a:cubicBezTo>
                      <a:close/>
                    </a:path>
                  </a:pathLst>
                </a:custGeom>
                <a:noFill/>
                <a:ln w="22225" cap="rnd">
                  <a:gradFill flip="none" rotWithShape="1">
                    <a:gsLst>
                      <a:gs pos="0">
                        <a:schemeClr val="tx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dirty="0">
                    <a:solidFill>
                      <a:srgbClr val="FFFFFF"/>
                    </a:solidFill>
                    <a:latin typeface="Amazon Ember"/>
                  </a:endParaRPr>
                </a:p>
              </p:txBody>
            </p:sp>
          </p:grpSp>
          <p:grpSp>
            <p:nvGrpSpPr>
              <p:cNvPr id="422" name="Group 421">
                <a:extLst>
                  <a:ext uri="{FF2B5EF4-FFF2-40B4-BE49-F238E27FC236}">
                    <a16:creationId xmlns:a16="http://schemas.microsoft.com/office/drawing/2014/main" id="{37492D1E-B594-AC40-8C92-C57DF054F4D8}"/>
                  </a:ext>
                </a:extLst>
              </p:cNvPr>
              <p:cNvGrpSpPr/>
              <p:nvPr/>
            </p:nvGrpSpPr>
            <p:grpSpPr>
              <a:xfrm>
                <a:off x="718517" y="1349429"/>
                <a:ext cx="409367" cy="259737"/>
                <a:chOff x="7308949" y="409018"/>
                <a:chExt cx="540832" cy="343149"/>
              </a:xfrm>
            </p:grpSpPr>
            <p:sp>
              <p:nvSpPr>
                <p:cNvPr id="423" name="Freeform 151">
                  <a:extLst>
                    <a:ext uri="{FF2B5EF4-FFF2-40B4-BE49-F238E27FC236}">
                      <a16:creationId xmlns:a16="http://schemas.microsoft.com/office/drawing/2014/main" id="{CAF9894D-93D9-2248-96BA-F9389A9DA59C}"/>
                    </a:ext>
                  </a:extLst>
                </p:cNvPr>
                <p:cNvSpPr>
                  <a:spLocks/>
                </p:cNvSpPr>
                <p:nvPr/>
              </p:nvSpPr>
              <p:spPr bwMode="auto">
                <a:xfrm>
                  <a:off x="7308949" y="409018"/>
                  <a:ext cx="540832" cy="343149"/>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4" name="Freeform 150">
                  <a:extLst>
                    <a:ext uri="{FF2B5EF4-FFF2-40B4-BE49-F238E27FC236}">
                      <a16:creationId xmlns:a16="http://schemas.microsoft.com/office/drawing/2014/main" id="{AAC71F7E-ABCA-0C42-8E25-4F459C689838}"/>
                    </a:ext>
                  </a:extLst>
                </p:cNvPr>
                <p:cNvSpPr>
                  <a:spLocks/>
                </p:cNvSpPr>
                <p:nvPr/>
              </p:nvSpPr>
              <p:spPr bwMode="auto">
                <a:xfrm>
                  <a:off x="7308949" y="478642"/>
                  <a:ext cx="386664" cy="273525"/>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2"/>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5" name="Freeform 152">
                  <a:extLst>
                    <a:ext uri="{FF2B5EF4-FFF2-40B4-BE49-F238E27FC236}">
                      <a16:creationId xmlns:a16="http://schemas.microsoft.com/office/drawing/2014/main" id="{4E25FC9B-9410-7E44-9388-406F28F37A58}"/>
                    </a:ext>
                  </a:extLst>
                </p:cNvPr>
                <p:cNvSpPr>
                  <a:spLocks/>
                </p:cNvSpPr>
                <p:nvPr/>
              </p:nvSpPr>
              <p:spPr bwMode="auto">
                <a:xfrm>
                  <a:off x="7308949" y="482372"/>
                  <a:ext cx="540832"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6" name="Freeform 153">
                  <a:extLst>
                    <a:ext uri="{FF2B5EF4-FFF2-40B4-BE49-F238E27FC236}">
                      <a16:creationId xmlns:a16="http://schemas.microsoft.com/office/drawing/2014/main" id="{7D6C0F1D-7083-064E-8B87-35AABD84767D}"/>
                    </a:ext>
                  </a:extLst>
                </p:cNvPr>
                <p:cNvSpPr>
                  <a:spLocks/>
                </p:cNvSpPr>
                <p:nvPr/>
              </p:nvSpPr>
              <p:spPr bwMode="auto">
                <a:xfrm>
                  <a:off x="7308949" y="478642"/>
                  <a:ext cx="540832"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7" name="Freeform 154">
                  <a:extLst>
                    <a:ext uri="{FF2B5EF4-FFF2-40B4-BE49-F238E27FC236}">
                      <a16:creationId xmlns:a16="http://schemas.microsoft.com/office/drawing/2014/main" id="{AAD144C5-5B57-834C-9F04-C65D352581D4}"/>
                    </a:ext>
                  </a:extLst>
                </p:cNvPr>
                <p:cNvSpPr>
                  <a:spLocks/>
                </p:cNvSpPr>
                <p:nvPr/>
              </p:nvSpPr>
              <p:spPr bwMode="auto">
                <a:xfrm>
                  <a:off x="7336301"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8" name="Freeform 155">
                  <a:extLst>
                    <a:ext uri="{FF2B5EF4-FFF2-40B4-BE49-F238E27FC236}">
                      <a16:creationId xmlns:a16="http://schemas.microsoft.com/office/drawing/2014/main" id="{9FBE232F-AF1F-DA49-A4F6-FA6A3D150DC0}"/>
                    </a:ext>
                  </a:extLst>
                </p:cNvPr>
                <p:cNvSpPr>
                  <a:spLocks/>
                </p:cNvSpPr>
                <p:nvPr/>
              </p:nvSpPr>
              <p:spPr bwMode="auto">
                <a:xfrm>
                  <a:off x="7378573" y="431397"/>
                  <a:ext cx="23623" cy="22379"/>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29" name="Freeform 156">
                  <a:extLst>
                    <a:ext uri="{FF2B5EF4-FFF2-40B4-BE49-F238E27FC236}">
                      <a16:creationId xmlns:a16="http://schemas.microsoft.com/office/drawing/2014/main" id="{3FF1D513-09FB-0D42-AF7F-021C3CF61E07}"/>
                    </a:ext>
                  </a:extLst>
                </p:cNvPr>
                <p:cNvSpPr>
                  <a:spLocks/>
                </p:cNvSpPr>
                <p:nvPr/>
              </p:nvSpPr>
              <p:spPr bwMode="auto">
                <a:xfrm>
                  <a:off x="7420845" y="431397"/>
                  <a:ext cx="23623" cy="22379"/>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5875" cap="rnd">
                  <a:no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0" name="Freeform 159">
                  <a:extLst>
                    <a:ext uri="{FF2B5EF4-FFF2-40B4-BE49-F238E27FC236}">
                      <a16:creationId xmlns:a16="http://schemas.microsoft.com/office/drawing/2014/main" id="{9DB3F1BA-947C-704F-925A-6349ABA20754}"/>
                    </a:ext>
                  </a:extLst>
                </p:cNvPr>
                <p:cNvSpPr>
                  <a:spLocks/>
                </p:cNvSpPr>
                <p:nvPr/>
              </p:nvSpPr>
              <p:spPr bwMode="auto">
                <a:xfrm>
                  <a:off x="7348734" y="533347"/>
                  <a:ext cx="309580"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1" name="Freeform 160">
                  <a:extLst>
                    <a:ext uri="{FF2B5EF4-FFF2-40B4-BE49-F238E27FC236}">
                      <a16:creationId xmlns:a16="http://schemas.microsoft.com/office/drawing/2014/main" id="{73DC12A2-5B23-DB43-A256-B3201BB4AA92}"/>
                    </a:ext>
                  </a:extLst>
                </p:cNvPr>
                <p:cNvSpPr>
                  <a:spLocks/>
                </p:cNvSpPr>
                <p:nvPr/>
              </p:nvSpPr>
              <p:spPr bwMode="auto">
                <a:xfrm>
                  <a:off x="7348734" y="690002"/>
                  <a:ext cx="272281"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2" name="Freeform 162">
                  <a:extLst>
                    <a:ext uri="{FF2B5EF4-FFF2-40B4-BE49-F238E27FC236}">
                      <a16:creationId xmlns:a16="http://schemas.microsoft.com/office/drawing/2014/main" id="{61A9146F-D36A-2B44-88CB-8E751E25A3B1}"/>
                    </a:ext>
                  </a:extLst>
                </p:cNvPr>
                <p:cNvSpPr>
                  <a:spLocks/>
                </p:cNvSpPr>
                <p:nvPr/>
              </p:nvSpPr>
              <p:spPr bwMode="auto">
                <a:xfrm>
                  <a:off x="7348734" y="573133"/>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3" name="Freeform 163">
                  <a:extLst>
                    <a:ext uri="{FF2B5EF4-FFF2-40B4-BE49-F238E27FC236}">
                      <a16:creationId xmlns:a16="http://schemas.microsoft.com/office/drawing/2014/main" id="{6B296135-3763-E44F-9479-A9A128D25412}"/>
                    </a:ext>
                  </a:extLst>
                </p:cNvPr>
                <p:cNvSpPr>
                  <a:spLocks/>
                </p:cNvSpPr>
                <p:nvPr/>
              </p:nvSpPr>
              <p:spPr bwMode="auto">
                <a:xfrm>
                  <a:off x="7348734" y="611674"/>
                  <a:ext cx="217576"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4" name="Freeform 164">
                  <a:extLst>
                    <a:ext uri="{FF2B5EF4-FFF2-40B4-BE49-F238E27FC236}">
                      <a16:creationId xmlns:a16="http://schemas.microsoft.com/office/drawing/2014/main" id="{50379B78-C91A-E640-BDD2-E1CFF485DE62}"/>
                    </a:ext>
                  </a:extLst>
                </p:cNvPr>
                <p:cNvSpPr>
                  <a:spLocks/>
                </p:cNvSpPr>
                <p:nvPr/>
              </p:nvSpPr>
              <p:spPr bwMode="auto">
                <a:xfrm>
                  <a:off x="7724208" y="533347"/>
                  <a:ext cx="44758"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5" name="Freeform 165">
                  <a:extLst>
                    <a:ext uri="{FF2B5EF4-FFF2-40B4-BE49-F238E27FC236}">
                      <a16:creationId xmlns:a16="http://schemas.microsoft.com/office/drawing/2014/main" id="{AABACAAD-30B1-9D47-BCB3-48FFAF8E6D95}"/>
                    </a:ext>
                  </a:extLst>
                </p:cNvPr>
                <p:cNvSpPr>
                  <a:spLocks/>
                </p:cNvSpPr>
                <p:nvPr/>
              </p:nvSpPr>
              <p:spPr bwMode="auto">
                <a:xfrm>
                  <a:off x="7724208" y="573133"/>
                  <a:ext cx="96977"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6" name="Freeform 166">
                  <a:extLst>
                    <a:ext uri="{FF2B5EF4-FFF2-40B4-BE49-F238E27FC236}">
                      <a16:creationId xmlns:a16="http://schemas.microsoft.com/office/drawing/2014/main" id="{BCF281EE-7835-D940-A8C5-3D07D6278882}"/>
                    </a:ext>
                  </a:extLst>
                </p:cNvPr>
                <p:cNvSpPr>
                  <a:spLocks/>
                </p:cNvSpPr>
                <p:nvPr/>
              </p:nvSpPr>
              <p:spPr bwMode="auto">
                <a:xfrm>
                  <a:off x="7724208" y="611674"/>
                  <a:ext cx="79571"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sp>
              <p:nvSpPr>
                <p:cNvPr id="437" name="Freeform 162">
                  <a:extLst>
                    <a:ext uri="{FF2B5EF4-FFF2-40B4-BE49-F238E27FC236}">
                      <a16:creationId xmlns:a16="http://schemas.microsoft.com/office/drawing/2014/main" id="{BABEFF83-F515-0440-8EA1-882C0DC6D01A}"/>
                    </a:ext>
                  </a:extLst>
                </p:cNvPr>
                <p:cNvSpPr>
                  <a:spLocks/>
                </p:cNvSpPr>
                <p:nvPr/>
              </p:nvSpPr>
              <p:spPr bwMode="auto">
                <a:xfrm>
                  <a:off x="7348734" y="655190"/>
                  <a:ext cx="121843"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5875" cap="rnd">
                  <a:solidFill>
                    <a:schemeClr val="tx1"/>
                  </a:solidFill>
                  <a:prstDash val="solid"/>
                  <a:round/>
                </a:ln>
              </p:spPr>
              <p:txBody>
                <a:bodyPr vert="horz" wrap="square" lIns="57150" tIns="28575" rIns="57150" bIns="28575" numCol="1" anchor="t" anchorCtr="0" compatLnSpc="1">
                  <a:prstTxWarp prst="textNoShape">
                    <a:avLst/>
                  </a:prstTxWarp>
                </a:bodyPr>
                <a:lstStyle/>
                <a:p>
                  <a:pPr defTabSz="285721">
                    <a:defRPr/>
                  </a:pPr>
                  <a:endParaRPr lang="en-US" sz="1324" dirty="0">
                    <a:solidFill>
                      <a:srgbClr val="474746"/>
                    </a:solidFill>
                    <a:latin typeface="Amazon Ember"/>
                  </a:endParaRPr>
                </a:p>
              </p:txBody>
            </p:sp>
          </p:grpSp>
        </p:grpSp>
        <p:sp>
          <p:nvSpPr>
            <p:cNvPr id="420" name="Rectangle 419">
              <a:extLst>
                <a:ext uri="{FF2B5EF4-FFF2-40B4-BE49-F238E27FC236}">
                  <a16:creationId xmlns:a16="http://schemas.microsoft.com/office/drawing/2014/main" id="{1AC3266B-1C65-0943-A9C3-10F0CFE78B0E}"/>
                </a:ext>
              </a:extLst>
            </p:cNvPr>
            <p:cNvSpPr/>
            <p:nvPr/>
          </p:nvSpPr>
          <p:spPr bwMode="auto">
            <a:xfrm>
              <a:off x="406400" y="6368165"/>
              <a:ext cx="3282488" cy="712879"/>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sp>
        <p:nvSpPr>
          <p:cNvPr id="497" name="Cube 496">
            <a:extLst>
              <a:ext uri="{FF2B5EF4-FFF2-40B4-BE49-F238E27FC236}">
                <a16:creationId xmlns:a16="http://schemas.microsoft.com/office/drawing/2014/main" id="{DA5A038A-CA6E-864F-9166-1FF1156B844C}"/>
              </a:ext>
            </a:extLst>
          </p:cNvPr>
          <p:cNvSpPr>
            <a:spLocks noChangeAspect="1"/>
          </p:cNvSpPr>
          <p:nvPr/>
        </p:nvSpPr>
        <p:spPr>
          <a:xfrm>
            <a:off x="3156211" y="1159985"/>
            <a:ext cx="365760" cy="365760"/>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sp>
        <p:nvSpPr>
          <p:cNvPr id="498" name="Cube 497">
            <a:extLst>
              <a:ext uri="{FF2B5EF4-FFF2-40B4-BE49-F238E27FC236}">
                <a16:creationId xmlns:a16="http://schemas.microsoft.com/office/drawing/2014/main" id="{1FCFECA3-4D25-4049-9B4F-3F58592AE969}"/>
              </a:ext>
            </a:extLst>
          </p:cNvPr>
          <p:cNvSpPr>
            <a:spLocks noChangeAspect="1"/>
          </p:cNvSpPr>
          <p:nvPr/>
        </p:nvSpPr>
        <p:spPr>
          <a:xfrm>
            <a:off x="3156211" y="1775636"/>
            <a:ext cx="365760" cy="365760"/>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sp>
        <p:nvSpPr>
          <p:cNvPr id="499" name="Cube 498">
            <a:extLst>
              <a:ext uri="{FF2B5EF4-FFF2-40B4-BE49-F238E27FC236}">
                <a16:creationId xmlns:a16="http://schemas.microsoft.com/office/drawing/2014/main" id="{9B1971C8-B7E2-3A49-8386-E197F4E39388}"/>
              </a:ext>
            </a:extLst>
          </p:cNvPr>
          <p:cNvSpPr>
            <a:spLocks noChangeAspect="1"/>
          </p:cNvSpPr>
          <p:nvPr/>
        </p:nvSpPr>
        <p:spPr>
          <a:xfrm>
            <a:off x="3156211" y="2374472"/>
            <a:ext cx="365760" cy="365760"/>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sp>
        <p:nvSpPr>
          <p:cNvPr id="500" name="Cube 499">
            <a:extLst>
              <a:ext uri="{FF2B5EF4-FFF2-40B4-BE49-F238E27FC236}">
                <a16:creationId xmlns:a16="http://schemas.microsoft.com/office/drawing/2014/main" id="{34D9B010-E202-154E-A2F0-1D2073F3A402}"/>
              </a:ext>
            </a:extLst>
          </p:cNvPr>
          <p:cNvSpPr>
            <a:spLocks noChangeAspect="1"/>
          </p:cNvSpPr>
          <p:nvPr/>
        </p:nvSpPr>
        <p:spPr>
          <a:xfrm>
            <a:off x="3156211" y="2983382"/>
            <a:ext cx="365760" cy="365760"/>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sp>
        <p:nvSpPr>
          <p:cNvPr id="501" name="Cube 500">
            <a:extLst>
              <a:ext uri="{FF2B5EF4-FFF2-40B4-BE49-F238E27FC236}">
                <a16:creationId xmlns:a16="http://schemas.microsoft.com/office/drawing/2014/main" id="{2E14521E-90C4-1842-B32D-68D599F2D933}"/>
              </a:ext>
            </a:extLst>
          </p:cNvPr>
          <p:cNvSpPr>
            <a:spLocks noChangeAspect="1"/>
          </p:cNvSpPr>
          <p:nvPr/>
        </p:nvSpPr>
        <p:spPr>
          <a:xfrm>
            <a:off x="3156211" y="3591232"/>
            <a:ext cx="365760" cy="365760"/>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sp>
        <p:nvSpPr>
          <p:cNvPr id="502" name="Cube 501">
            <a:extLst>
              <a:ext uri="{FF2B5EF4-FFF2-40B4-BE49-F238E27FC236}">
                <a16:creationId xmlns:a16="http://schemas.microsoft.com/office/drawing/2014/main" id="{2D5872F6-5308-D142-BF48-2835F427FB0B}"/>
              </a:ext>
            </a:extLst>
          </p:cNvPr>
          <p:cNvSpPr>
            <a:spLocks noChangeAspect="1"/>
          </p:cNvSpPr>
          <p:nvPr/>
        </p:nvSpPr>
        <p:spPr>
          <a:xfrm>
            <a:off x="3156211" y="4139165"/>
            <a:ext cx="365760" cy="365760"/>
          </a:xfrm>
          <a:prstGeom prst="cube">
            <a:avLst>
              <a:gd name="adj" fmla="val 32073"/>
            </a:avLst>
          </a:prstGeom>
          <a:noFill/>
          <a:ln w="22225" cap="rnd">
            <a:gradFill flip="none" rotWithShape="1">
              <a:gsLst>
                <a:gs pos="0">
                  <a:schemeClr val="accent2"/>
                </a:gs>
                <a:gs pos="100000">
                  <a:schemeClr val="accent5"/>
                </a:gs>
              </a:gsLst>
              <a:lin ang="0" scaled="1"/>
              <a:tileRect/>
            </a:gradFill>
            <a:prstDash val="solid"/>
            <a:round/>
            <a:headEnd type="arrow"/>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defTabSz="685675">
              <a:defRPr/>
            </a:pPr>
            <a:endParaRPr lang="en-US" sz="1324">
              <a:solidFill>
                <a:srgbClr val="FFFFFF"/>
              </a:solidFill>
              <a:latin typeface="Amazon Ember"/>
            </a:endParaRPr>
          </a:p>
        </p:txBody>
      </p:sp>
      <p:cxnSp>
        <p:nvCxnSpPr>
          <p:cNvPr id="503" name="Straight Connector 502">
            <a:extLst>
              <a:ext uri="{FF2B5EF4-FFF2-40B4-BE49-F238E27FC236}">
                <a16:creationId xmlns:a16="http://schemas.microsoft.com/office/drawing/2014/main" id="{1BACA053-4B91-DD43-9472-2EB3F9E73231}"/>
              </a:ext>
            </a:extLst>
          </p:cNvPr>
          <p:cNvCxnSpPr/>
          <p:nvPr/>
        </p:nvCxnSpPr>
        <p:spPr>
          <a:xfrm>
            <a:off x="2609058" y="1959571"/>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a:extLst>
              <a:ext uri="{FF2B5EF4-FFF2-40B4-BE49-F238E27FC236}">
                <a16:creationId xmlns:a16="http://schemas.microsoft.com/office/drawing/2014/main" id="{228B0399-69F2-A945-926D-D2726747CC65}"/>
              </a:ext>
            </a:extLst>
          </p:cNvPr>
          <p:cNvCxnSpPr/>
          <p:nvPr/>
        </p:nvCxnSpPr>
        <p:spPr>
          <a:xfrm>
            <a:off x="2609058" y="2547470"/>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a:extLst>
              <a:ext uri="{FF2B5EF4-FFF2-40B4-BE49-F238E27FC236}">
                <a16:creationId xmlns:a16="http://schemas.microsoft.com/office/drawing/2014/main" id="{27F5DC5C-6070-1040-BC18-4CED3169FDE0}"/>
              </a:ext>
            </a:extLst>
          </p:cNvPr>
          <p:cNvCxnSpPr/>
          <p:nvPr/>
        </p:nvCxnSpPr>
        <p:spPr>
          <a:xfrm>
            <a:off x="2609058" y="3135368"/>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a:extLst>
              <a:ext uri="{FF2B5EF4-FFF2-40B4-BE49-F238E27FC236}">
                <a16:creationId xmlns:a16="http://schemas.microsoft.com/office/drawing/2014/main" id="{48E087EB-39F6-014D-8389-A984616432C1}"/>
              </a:ext>
            </a:extLst>
          </p:cNvPr>
          <p:cNvCxnSpPr/>
          <p:nvPr/>
        </p:nvCxnSpPr>
        <p:spPr>
          <a:xfrm>
            <a:off x="2609058" y="3723267"/>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a:extLst>
              <a:ext uri="{FF2B5EF4-FFF2-40B4-BE49-F238E27FC236}">
                <a16:creationId xmlns:a16="http://schemas.microsoft.com/office/drawing/2014/main" id="{7CE53F7D-39D7-BA43-A67E-536D3434325C}"/>
              </a:ext>
            </a:extLst>
          </p:cNvPr>
          <p:cNvCxnSpPr/>
          <p:nvPr/>
        </p:nvCxnSpPr>
        <p:spPr>
          <a:xfrm>
            <a:off x="2609058" y="4311166"/>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8" name="Pentagon 67">
            <a:extLst>
              <a:ext uri="{FF2B5EF4-FFF2-40B4-BE49-F238E27FC236}">
                <a16:creationId xmlns:a16="http://schemas.microsoft.com/office/drawing/2014/main" id="{BBB73B13-4733-8548-8C03-435A5DEBBF3C}"/>
              </a:ext>
            </a:extLst>
          </p:cNvPr>
          <p:cNvSpPr/>
          <p:nvPr/>
        </p:nvSpPr>
        <p:spPr>
          <a:xfrm>
            <a:off x="7656182" y="1187340"/>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509" name="Pentagon 7">
            <a:extLst>
              <a:ext uri="{FF2B5EF4-FFF2-40B4-BE49-F238E27FC236}">
                <a16:creationId xmlns:a16="http://schemas.microsoft.com/office/drawing/2014/main" id="{3EDAB489-8BFE-1743-8691-82584A6A0DF1}"/>
              </a:ext>
            </a:extLst>
          </p:cNvPr>
          <p:cNvSpPr/>
          <p:nvPr/>
        </p:nvSpPr>
        <p:spPr>
          <a:xfrm>
            <a:off x="6431245" y="1187340"/>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10" name="Pentagon 8">
            <a:extLst>
              <a:ext uri="{FF2B5EF4-FFF2-40B4-BE49-F238E27FC236}">
                <a16:creationId xmlns:a16="http://schemas.microsoft.com/office/drawing/2014/main" id="{27031EA4-902D-BB4E-B8A5-3CD934C12C05}"/>
              </a:ext>
            </a:extLst>
          </p:cNvPr>
          <p:cNvSpPr/>
          <p:nvPr/>
        </p:nvSpPr>
        <p:spPr>
          <a:xfrm>
            <a:off x="5319019" y="1187340"/>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11" name="Pentagon 9">
            <a:extLst>
              <a:ext uri="{FF2B5EF4-FFF2-40B4-BE49-F238E27FC236}">
                <a16:creationId xmlns:a16="http://schemas.microsoft.com/office/drawing/2014/main" id="{176FC465-EA00-CA42-9A84-7C587837DDE6}"/>
              </a:ext>
            </a:extLst>
          </p:cNvPr>
          <p:cNvSpPr/>
          <p:nvPr/>
        </p:nvSpPr>
        <p:spPr>
          <a:xfrm>
            <a:off x="4122577" y="1187340"/>
            <a:ext cx="1277480"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sp>
        <p:nvSpPr>
          <p:cNvPr id="512" name="TextBox 511">
            <a:extLst>
              <a:ext uri="{FF2B5EF4-FFF2-40B4-BE49-F238E27FC236}">
                <a16:creationId xmlns:a16="http://schemas.microsoft.com/office/drawing/2014/main" id="{C433DFE2-CB7B-9F48-873D-9440E29D1222}"/>
              </a:ext>
            </a:extLst>
          </p:cNvPr>
          <p:cNvSpPr txBox="1">
            <a:spLocks noChangeArrowheads="1"/>
          </p:cNvSpPr>
          <p:nvPr/>
        </p:nvSpPr>
        <p:spPr bwMode="auto">
          <a:xfrm>
            <a:off x="4225212" y="831118"/>
            <a:ext cx="4515557" cy="284691"/>
          </a:xfrm>
          <a:prstGeom prst="rect">
            <a:avLst/>
          </a:prstGeom>
          <a:noFill/>
          <a:ln w="9525">
            <a:noFill/>
            <a:miter lim="800000"/>
            <a:headEnd/>
            <a:tailEnd/>
          </a:ln>
        </p:spPr>
        <p:txBody>
          <a:bodyPr wrap="square" lIns="91437" tIns="45719" rIns="91437" bIns="45719">
            <a:spAutoFit/>
          </a:bodyPr>
          <a:lstStyle/>
          <a:p>
            <a:pPr algn="ctr" defTabSz="685703">
              <a:defRPr/>
            </a:pPr>
            <a:r>
              <a:rPr lang="en-US" sz="1250" b="1">
                <a:solidFill>
                  <a:srgbClr val="FF9900"/>
                </a:solidFill>
                <a:latin typeface="Amazon Ember"/>
                <a:ea typeface="Verdana" pitchFamily="34" charset="0"/>
              </a:rPr>
              <a:t>delivery </a:t>
            </a:r>
            <a:r>
              <a:rPr lang="en-US" sz="1250" b="1" dirty="0">
                <a:solidFill>
                  <a:srgbClr val="FF9900"/>
                </a:solidFill>
                <a:latin typeface="Amazon Ember"/>
                <a:ea typeface="Verdana" pitchFamily="34" charset="0"/>
              </a:rPr>
              <a:t>pipelines</a:t>
            </a:r>
          </a:p>
        </p:txBody>
      </p:sp>
      <p:sp>
        <p:nvSpPr>
          <p:cNvPr id="513" name="Pentagon 67">
            <a:extLst>
              <a:ext uri="{FF2B5EF4-FFF2-40B4-BE49-F238E27FC236}">
                <a16:creationId xmlns:a16="http://schemas.microsoft.com/office/drawing/2014/main" id="{0758F24E-04E0-3B4C-B0A3-836289CE7626}"/>
              </a:ext>
            </a:extLst>
          </p:cNvPr>
          <p:cNvSpPr/>
          <p:nvPr/>
        </p:nvSpPr>
        <p:spPr>
          <a:xfrm>
            <a:off x="7656182" y="1804053"/>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514" name="Pentagon 7">
            <a:extLst>
              <a:ext uri="{FF2B5EF4-FFF2-40B4-BE49-F238E27FC236}">
                <a16:creationId xmlns:a16="http://schemas.microsoft.com/office/drawing/2014/main" id="{00BE2FCF-9A9C-5146-BF35-E11D01164BBA}"/>
              </a:ext>
            </a:extLst>
          </p:cNvPr>
          <p:cNvSpPr/>
          <p:nvPr/>
        </p:nvSpPr>
        <p:spPr>
          <a:xfrm>
            <a:off x="6431245" y="1804053"/>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15" name="Pentagon 8">
            <a:extLst>
              <a:ext uri="{FF2B5EF4-FFF2-40B4-BE49-F238E27FC236}">
                <a16:creationId xmlns:a16="http://schemas.microsoft.com/office/drawing/2014/main" id="{5D87AE36-99B0-6846-8512-AEDD5750433B}"/>
              </a:ext>
            </a:extLst>
          </p:cNvPr>
          <p:cNvSpPr/>
          <p:nvPr/>
        </p:nvSpPr>
        <p:spPr>
          <a:xfrm>
            <a:off x="5319019" y="1804053"/>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16" name="Pentagon 9">
            <a:extLst>
              <a:ext uri="{FF2B5EF4-FFF2-40B4-BE49-F238E27FC236}">
                <a16:creationId xmlns:a16="http://schemas.microsoft.com/office/drawing/2014/main" id="{BA34F45E-A671-C941-A542-D61F332788EA}"/>
              </a:ext>
            </a:extLst>
          </p:cNvPr>
          <p:cNvSpPr/>
          <p:nvPr/>
        </p:nvSpPr>
        <p:spPr>
          <a:xfrm>
            <a:off x="4122577" y="1804053"/>
            <a:ext cx="1277480"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sp>
        <p:nvSpPr>
          <p:cNvPr id="517" name="Pentagon 67">
            <a:extLst>
              <a:ext uri="{FF2B5EF4-FFF2-40B4-BE49-F238E27FC236}">
                <a16:creationId xmlns:a16="http://schemas.microsoft.com/office/drawing/2014/main" id="{559B210B-AF64-C542-9855-DA3B098A8A69}"/>
              </a:ext>
            </a:extLst>
          </p:cNvPr>
          <p:cNvSpPr/>
          <p:nvPr/>
        </p:nvSpPr>
        <p:spPr>
          <a:xfrm>
            <a:off x="7575144" y="2402887"/>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518" name="Pentagon 7">
            <a:extLst>
              <a:ext uri="{FF2B5EF4-FFF2-40B4-BE49-F238E27FC236}">
                <a16:creationId xmlns:a16="http://schemas.microsoft.com/office/drawing/2014/main" id="{2FCE7A75-4B77-6D47-A52F-930FFC4E6143}"/>
              </a:ext>
            </a:extLst>
          </p:cNvPr>
          <p:cNvSpPr/>
          <p:nvPr/>
        </p:nvSpPr>
        <p:spPr>
          <a:xfrm>
            <a:off x="6431245" y="2402887"/>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19" name="Pentagon 8">
            <a:extLst>
              <a:ext uri="{FF2B5EF4-FFF2-40B4-BE49-F238E27FC236}">
                <a16:creationId xmlns:a16="http://schemas.microsoft.com/office/drawing/2014/main" id="{4E4E3BE9-FA11-3F49-9495-B5477338F308}"/>
              </a:ext>
            </a:extLst>
          </p:cNvPr>
          <p:cNvSpPr/>
          <p:nvPr/>
        </p:nvSpPr>
        <p:spPr>
          <a:xfrm>
            <a:off x="5319019" y="2402887"/>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20" name="Pentagon 9">
            <a:extLst>
              <a:ext uri="{FF2B5EF4-FFF2-40B4-BE49-F238E27FC236}">
                <a16:creationId xmlns:a16="http://schemas.microsoft.com/office/drawing/2014/main" id="{36938415-810F-5745-A1DA-DE3EDC8536E0}"/>
              </a:ext>
            </a:extLst>
          </p:cNvPr>
          <p:cNvSpPr/>
          <p:nvPr/>
        </p:nvSpPr>
        <p:spPr>
          <a:xfrm>
            <a:off x="4122577" y="2402887"/>
            <a:ext cx="1277480"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sp>
        <p:nvSpPr>
          <p:cNvPr id="521" name="Pentagon 67">
            <a:extLst>
              <a:ext uri="{FF2B5EF4-FFF2-40B4-BE49-F238E27FC236}">
                <a16:creationId xmlns:a16="http://schemas.microsoft.com/office/drawing/2014/main" id="{D198678C-79C7-9746-AC7A-AC3AB82B7CC1}"/>
              </a:ext>
            </a:extLst>
          </p:cNvPr>
          <p:cNvSpPr/>
          <p:nvPr/>
        </p:nvSpPr>
        <p:spPr>
          <a:xfrm>
            <a:off x="7575144" y="3011797"/>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522" name="Pentagon 7">
            <a:extLst>
              <a:ext uri="{FF2B5EF4-FFF2-40B4-BE49-F238E27FC236}">
                <a16:creationId xmlns:a16="http://schemas.microsoft.com/office/drawing/2014/main" id="{B17D1211-A327-D24F-839E-639E42E9883E}"/>
              </a:ext>
            </a:extLst>
          </p:cNvPr>
          <p:cNvSpPr/>
          <p:nvPr/>
        </p:nvSpPr>
        <p:spPr>
          <a:xfrm>
            <a:off x="6350207" y="3011797"/>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23" name="Pentagon 8">
            <a:extLst>
              <a:ext uri="{FF2B5EF4-FFF2-40B4-BE49-F238E27FC236}">
                <a16:creationId xmlns:a16="http://schemas.microsoft.com/office/drawing/2014/main" id="{05AB4AB9-51B0-554D-8EC7-38652049DAAC}"/>
              </a:ext>
            </a:extLst>
          </p:cNvPr>
          <p:cNvSpPr/>
          <p:nvPr/>
        </p:nvSpPr>
        <p:spPr>
          <a:xfrm>
            <a:off x="5237979" y="3011797"/>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24" name="Pentagon 9">
            <a:extLst>
              <a:ext uri="{FF2B5EF4-FFF2-40B4-BE49-F238E27FC236}">
                <a16:creationId xmlns:a16="http://schemas.microsoft.com/office/drawing/2014/main" id="{4E355E70-2834-6D4D-8BAE-C88F75208548}"/>
              </a:ext>
            </a:extLst>
          </p:cNvPr>
          <p:cNvSpPr/>
          <p:nvPr/>
        </p:nvSpPr>
        <p:spPr>
          <a:xfrm>
            <a:off x="4125751" y="3011797"/>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sp>
        <p:nvSpPr>
          <p:cNvPr id="525" name="Pentagon 67">
            <a:extLst>
              <a:ext uri="{FF2B5EF4-FFF2-40B4-BE49-F238E27FC236}">
                <a16:creationId xmlns:a16="http://schemas.microsoft.com/office/drawing/2014/main" id="{3F4FA166-5136-3644-99DE-681DE9037F94}"/>
              </a:ext>
            </a:extLst>
          </p:cNvPr>
          <p:cNvSpPr/>
          <p:nvPr/>
        </p:nvSpPr>
        <p:spPr>
          <a:xfrm>
            <a:off x="7575144" y="3619648"/>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526" name="Pentagon 7">
            <a:extLst>
              <a:ext uri="{FF2B5EF4-FFF2-40B4-BE49-F238E27FC236}">
                <a16:creationId xmlns:a16="http://schemas.microsoft.com/office/drawing/2014/main" id="{AB851146-2FB9-F046-94A8-AC537143890E}"/>
              </a:ext>
            </a:extLst>
          </p:cNvPr>
          <p:cNvSpPr/>
          <p:nvPr/>
        </p:nvSpPr>
        <p:spPr>
          <a:xfrm>
            <a:off x="6350207" y="3619648"/>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27" name="Pentagon 8">
            <a:extLst>
              <a:ext uri="{FF2B5EF4-FFF2-40B4-BE49-F238E27FC236}">
                <a16:creationId xmlns:a16="http://schemas.microsoft.com/office/drawing/2014/main" id="{3C0A160E-BD47-3548-8479-09121A290A87}"/>
              </a:ext>
            </a:extLst>
          </p:cNvPr>
          <p:cNvSpPr/>
          <p:nvPr/>
        </p:nvSpPr>
        <p:spPr>
          <a:xfrm>
            <a:off x="5237979" y="3619648"/>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28" name="Pentagon 9">
            <a:extLst>
              <a:ext uri="{FF2B5EF4-FFF2-40B4-BE49-F238E27FC236}">
                <a16:creationId xmlns:a16="http://schemas.microsoft.com/office/drawing/2014/main" id="{807233E1-58F4-3442-83B0-308D628E5FD8}"/>
              </a:ext>
            </a:extLst>
          </p:cNvPr>
          <p:cNvSpPr/>
          <p:nvPr/>
        </p:nvSpPr>
        <p:spPr>
          <a:xfrm>
            <a:off x="4125751" y="3619648"/>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sp>
        <p:nvSpPr>
          <p:cNvPr id="529" name="Pentagon 67">
            <a:extLst>
              <a:ext uri="{FF2B5EF4-FFF2-40B4-BE49-F238E27FC236}">
                <a16:creationId xmlns:a16="http://schemas.microsoft.com/office/drawing/2014/main" id="{BF84EC8F-AB6E-5C4B-820A-CF7D28D1461C}"/>
              </a:ext>
            </a:extLst>
          </p:cNvPr>
          <p:cNvSpPr/>
          <p:nvPr/>
        </p:nvSpPr>
        <p:spPr>
          <a:xfrm>
            <a:off x="7575144" y="4167581"/>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monitor</a:t>
            </a:r>
            <a:endParaRPr lang="en-US" sz="1250" dirty="0">
              <a:solidFill>
                <a:srgbClr val="FFFFFF"/>
              </a:solidFill>
              <a:latin typeface="Amazon Ember" panose="02000000000000000000" pitchFamily="2" charset="0"/>
            </a:endParaRPr>
          </a:p>
        </p:txBody>
      </p:sp>
      <p:sp>
        <p:nvSpPr>
          <p:cNvPr id="530" name="Pentagon 7">
            <a:extLst>
              <a:ext uri="{FF2B5EF4-FFF2-40B4-BE49-F238E27FC236}">
                <a16:creationId xmlns:a16="http://schemas.microsoft.com/office/drawing/2014/main" id="{AB3A1ED1-6139-B24A-AF5C-43C95FA1B85D}"/>
              </a:ext>
            </a:extLst>
          </p:cNvPr>
          <p:cNvSpPr/>
          <p:nvPr/>
        </p:nvSpPr>
        <p:spPr>
          <a:xfrm>
            <a:off x="6350207" y="4167581"/>
            <a:ext cx="130597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release</a:t>
            </a:r>
            <a:endParaRPr lang="en-US" sz="1250" dirty="0">
              <a:solidFill>
                <a:srgbClr val="FFFFFF"/>
              </a:solidFill>
              <a:latin typeface="Amazon Ember" panose="02000000000000000000" pitchFamily="2" charset="0"/>
            </a:endParaRPr>
          </a:p>
        </p:txBody>
      </p:sp>
      <p:sp>
        <p:nvSpPr>
          <p:cNvPr id="531" name="Pentagon 8">
            <a:extLst>
              <a:ext uri="{FF2B5EF4-FFF2-40B4-BE49-F238E27FC236}">
                <a16:creationId xmlns:a16="http://schemas.microsoft.com/office/drawing/2014/main" id="{51D97F3C-7BCA-3141-9D5E-CA1BB1D639D2}"/>
              </a:ext>
            </a:extLst>
          </p:cNvPr>
          <p:cNvSpPr/>
          <p:nvPr/>
        </p:nvSpPr>
        <p:spPr>
          <a:xfrm>
            <a:off x="5237979" y="4167581"/>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test</a:t>
            </a:r>
            <a:endParaRPr lang="en-US" sz="1250" dirty="0">
              <a:solidFill>
                <a:srgbClr val="FFFFFF"/>
              </a:solidFill>
              <a:latin typeface="Amazon Ember" panose="02000000000000000000" pitchFamily="2" charset="0"/>
            </a:endParaRPr>
          </a:p>
        </p:txBody>
      </p:sp>
      <p:sp>
        <p:nvSpPr>
          <p:cNvPr id="532" name="Pentagon 9">
            <a:extLst>
              <a:ext uri="{FF2B5EF4-FFF2-40B4-BE49-F238E27FC236}">
                <a16:creationId xmlns:a16="http://schemas.microsoft.com/office/drawing/2014/main" id="{70BDD6B4-362B-DA45-8751-7FED3025B5C9}"/>
              </a:ext>
            </a:extLst>
          </p:cNvPr>
          <p:cNvSpPr/>
          <p:nvPr/>
        </p:nvSpPr>
        <p:spPr>
          <a:xfrm>
            <a:off x="4125751" y="4167581"/>
            <a:ext cx="1193267" cy="311050"/>
          </a:xfrm>
          <a:prstGeom prst="homePlate">
            <a:avLst>
              <a:gd name="adj" fmla="val 28766"/>
            </a:avLst>
          </a:prstGeom>
          <a:solidFill>
            <a:srgbClr val="232F3E"/>
          </a:solidFill>
          <a:ln w="22225" cap="rnd">
            <a:gradFill flip="none" rotWithShape="1">
              <a:gsLst>
                <a:gs pos="0">
                  <a:schemeClr val="accent2"/>
                </a:gs>
                <a:gs pos="100000">
                  <a:schemeClr val="accent5"/>
                </a:gs>
              </a:gsLst>
              <a:lin ang="0" scaled="1"/>
              <a:tileRect/>
            </a:gradFill>
            <a:prstDash val="solid"/>
            <a:round/>
            <a:headEnd type="arrow"/>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675">
              <a:defRPr/>
            </a:pPr>
            <a:r>
              <a:rPr lang="en-US" sz="1250">
                <a:solidFill>
                  <a:srgbClr val="FFFFFF"/>
                </a:solidFill>
                <a:latin typeface="Amazon Ember"/>
              </a:rPr>
              <a:t>build</a:t>
            </a:r>
            <a:endParaRPr lang="en-US" sz="1250" dirty="0">
              <a:solidFill>
                <a:srgbClr val="FFFFFF"/>
              </a:solidFill>
              <a:latin typeface="Amazon Ember" panose="02000000000000000000" pitchFamily="2" charset="0"/>
            </a:endParaRPr>
          </a:p>
        </p:txBody>
      </p:sp>
      <p:cxnSp>
        <p:nvCxnSpPr>
          <p:cNvPr id="533" name="Straight Connector 532">
            <a:extLst>
              <a:ext uri="{FF2B5EF4-FFF2-40B4-BE49-F238E27FC236}">
                <a16:creationId xmlns:a16="http://schemas.microsoft.com/office/drawing/2014/main" id="{67D9C160-172B-2A42-8010-5EE68470AF63}"/>
              </a:ext>
            </a:extLst>
          </p:cNvPr>
          <p:cNvCxnSpPr/>
          <p:nvPr/>
        </p:nvCxnSpPr>
        <p:spPr>
          <a:xfrm>
            <a:off x="3637507" y="1342865"/>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a:extLst>
              <a:ext uri="{FF2B5EF4-FFF2-40B4-BE49-F238E27FC236}">
                <a16:creationId xmlns:a16="http://schemas.microsoft.com/office/drawing/2014/main" id="{50F23987-7E5C-484C-AB6A-4B4F32E9AA41}"/>
              </a:ext>
            </a:extLst>
          </p:cNvPr>
          <p:cNvCxnSpPr/>
          <p:nvPr/>
        </p:nvCxnSpPr>
        <p:spPr>
          <a:xfrm>
            <a:off x="3637507" y="1958516"/>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a:extLst>
              <a:ext uri="{FF2B5EF4-FFF2-40B4-BE49-F238E27FC236}">
                <a16:creationId xmlns:a16="http://schemas.microsoft.com/office/drawing/2014/main" id="{F960FF1D-A936-904C-894C-369E4A497816}"/>
              </a:ext>
            </a:extLst>
          </p:cNvPr>
          <p:cNvCxnSpPr/>
          <p:nvPr/>
        </p:nvCxnSpPr>
        <p:spPr>
          <a:xfrm>
            <a:off x="3637507" y="2557352"/>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a:extLst>
              <a:ext uri="{FF2B5EF4-FFF2-40B4-BE49-F238E27FC236}">
                <a16:creationId xmlns:a16="http://schemas.microsoft.com/office/drawing/2014/main" id="{D3966E26-9923-C041-B8BE-41B1E6784BF8}"/>
              </a:ext>
            </a:extLst>
          </p:cNvPr>
          <p:cNvCxnSpPr/>
          <p:nvPr/>
        </p:nvCxnSpPr>
        <p:spPr>
          <a:xfrm>
            <a:off x="3637507" y="3166262"/>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7" name="Straight Connector 536">
            <a:extLst>
              <a:ext uri="{FF2B5EF4-FFF2-40B4-BE49-F238E27FC236}">
                <a16:creationId xmlns:a16="http://schemas.microsoft.com/office/drawing/2014/main" id="{4BFB6A9F-F992-DC4E-A8A7-FB9296C5B688}"/>
              </a:ext>
            </a:extLst>
          </p:cNvPr>
          <p:cNvCxnSpPr/>
          <p:nvPr/>
        </p:nvCxnSpPr>
        <p:spPr>
          <a:xfrm>
            <a:off x="3637507" y="3774112"/>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8CF7B0F4-6092-6740-91BC-0E8C97584D24}"/>
              </a:ext>
            </a:extLst>
          </p:cNvPr>
          <p:cNvCxnSpPr/>
          <p:nvPr/>
        </p:nvCxnSpPr>
        <p:spPr>
          <a:xfrm>
            <a:off x="3637507" y="4322045"/>
            <a:ext cx="342900" cy="0"/>
          </a:xfrm>
          <a:prstGeom prst="line">
            <a:avLst/>
          </a:prstGeom>
          <a:ln cap="rnd">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9" name="Title 1">
            <a:extLst>
              <a:ext uri="{FF2B5EF4-FFF2-40B4-BE49-F238E27FC236}">
                <a16:creationId xmlns:a16="http://schemas.microsoft.com/office/drawing/2014/main" id="{DB43B68E-31E8-0C49-B5A0-9947B95E47CF}"/>
              </a:ext>
            </a:extLst>
          </p:cNvPr>
          <p:cNvSpPr txBox="1">
            <a:spLocks/>
          </p:cNvSpPr>
          <p:nvPr/>
        </p:nvSpPr>
        <p:spPr>
          <a:xfrm>
            <a:off x="294895" y="294894"/>
            <a:ext cx="8169479" cy="485117"/>
          </a:xfrm>
          <a:prstGeom prst="rect">
            <a:avLst/>
          </a:prstGeom>
        </p:spPr>
        <p:txBody>
          <a:bodyPr/>
          <a:lstStyle>
            <a:lvl1pPr algn="l" defTabSz="609576" rtl="0" eaLnBrk="1" latinLnBrk="0" hangingPunct="1">
              <a:spcBef>
                <a:spcPct val="0"/>
              </a:spcBef>
              <a:buNone/>
              <a:defRPr sz="3200" b="1" i="0" kern="1200">
                <a:solidFill>
                  <a:schemeClr val="bg1"/>
                </a:solidFill>
                <a:latin typeface="Amazon Ember Regular" charset="0"/>
                <a:ea typeface="+mj-ea"/>
                <a:cs typeface="Amazon Ember Regular" charset="0"/>
              </a:defRPr>
            </a:lvl1pPr>
          </a:lstStyle>
          <a:p>
            <a:pPr defTabSz="457163"/>
            <a:r>
              <a:rPr lang="en-US" sz="2375" dirty="0">
                <a:solidFill>
                  <a:srgbClr val="FFFFFF"/>
                </a:solidFill>
              </a:rPr>
              <a:t>Deployment: Microservices development lifecycle</a:t>
            </a:r>
          </a:p>
        </p:txBody>
      </p:sp>
    </p:spTree>
    <p:extLst>
      <p:ext uri="{BB962C8B-B14F-4D97-AF65-F5344CB8AC3E}">
        <p14:creationId xmlns:p14="http://schemas.microsoft.com/office/powerpoint/2010/main" val="15243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500"/>
                                        <p:tgtEl>
                                          <p:spTgt spid="511"/>
                                        </p:tgtEl>
                                      </p:cBhvr>
                                    </p:animEffect>
                                  </p:childTnLst>
                                </p:cTn>
                              </p:par>
                              <p:par>
                                <p:cTn id="8" presetID="42" presetClass="path" presetSubtype="0" decel="100000" fill="hold" grpId="1" nodeType="withEffect">
                                  <p:stCondLst>
                                    <p:cond delay="700"/>
                                  </p:stCondLst>
                                  <p:childTnLst>
                                    <p:animMotion origin="layout" path="M -2.5E-6 8.64198E-7 L -0.01996 8.64198E-7 " pathEditMode="relative" rAng="0" ptsTypes="AA">
                                      <p:cBhvr>
                                        <p:cTn id="9" dur="500" spd="-100000" fill="hold"/>
                                        <p:tgtEl>
                                          <p:spTgt spid="511"/>
                                        </p:tgtEl>
                                        <p:attrNameLst>
                                          <p:attrName>ppt_x</p:attrName>
                                          <p:attrName>ppt_y</p:attrName>
                                        </p:attrNameLst>
                                      </p:cBhvr>
                                      <p:rCtr x="-998" y="0"/>
                                    </p:animMotion>
                                  </p:childTnLst>
                                </p:cTn>
                              </p:par>
                              <p:par>
                                <p:cTn id="10" presetID="10" presetClass="entr" presetSubtype="0" fill="hold" grpId="0" nodeType="withEffect">
                                  <p:stCondLst>
                                    <p:cond delay="800"/>
                                  </p:stCondLst>
                                  <p:childTnLst>
                                    <p:set>
                                      <p:cBhvr>
                                        <p:cTn id="11" dur="1" fill="hold">
                                          <p:stCondLst>
                                            <p:cond delay="0"/>
                                          </p:stCondLst>
                                        </p:cTn>
                                        <p:tgtEl>
                                          <p:spTgt spid="510"/>
                                        </p:tgtEl>
                                        <p:attrNameLst>
                                          <p:attrName>style.visibility</p:attrName>
                                        </p:attrNameLst>
                                      </p:cBhvr>
                                      <p:to>
                                        <p:strVal val="visible"/>
                                      </p:to>
                                    </p:set>
                                    <p:animEffect transition="in" filter="fade">
                                      <p:cBhvr>
                                        <p:cTn id="12" dur="500"/>
                                        <p:tgtEl>
                                          <p:spTgt spid="510"/>
                                        </p:tgtEl>
                                      </p:cBhvr>
                                    </p:animEffect>
                                  </p:childTnLst>
                                </p:cTn>
                              </p:par>
                              <p:par>
                                <p:cTn id="13" presetID="42" presetClass="path" presetSubtype="0" decel="100000" fill="hold" grpId="1" nodeType="withEffect">
                                  <p:stCondLst>
                                    <p:cond delay="800"/>
                                  </p:stCondLst>
                                  <p:childTnLst>
                                    <p:animMotion origin="layout" path="M -4.58333E-6 8.64198E-7 L -0.01996 8.64198E-7 " pathEditMode="relative" rAng="0" ptsTypes="AA">
                                      <p:cBhvr>
                                        <p:cTn id="14" dur="500" spd="-100000" fill="hold"/>
                                        <p:tgtEl>
                                          <p:spTgt spid="510"/>
                                        </p:tgtEl>
                                        <p:attrNameLst>
                                          <p:attrName>ppt_x</p:attrName>
                                          <p:attrName>ppt_y</p:attrName>
                                        </p:attrNameLst>
                                      </p:cBhvr>
                                      <p:rCtr x="-998" y="0"/>
                                    </p:animMotion>
                                  </p:childTnLst>
                                </p:cTn>
                              </p:par>
                              <p:par>
                                <p:cTn id="15" presetID="10" presetClass="entr" presetSubtype="0" fill="hold" grpId="0" nodeType="withEffect">
                                  <p:stCondLst>
                                    <p:cond delay="900"/>
                                  </p:stCondLst>
                                  <p:childTnLst>
                                    <p:set>
                                      <p:cBhvr>
                                        <p:cTn id="16" dur="1" fill="hold">
                                          <p:stCondLst>
                                            <p:cond delay="0"/>
                                          </p:stCondLst>
                                        </p:cTn>
                                        <p:tgtEl>
                                          <p:spTgt spid="509"/>
                                        </p:tgtEl>
                                        <p:attrNameLst>
                                          <p:attrName>style.visibility</p:attrName>
                                        </p:attrNameLst>
                                      </p:cBhvr>
                                      <p:to>
                                        <p:strVal val="visible"/>
                                      </p:to>
                                    </p:set>
                                    <p:animEffect transition="in" filter="fade">
                                      <p:cBhvr>
                                        <p:cTn id="17" dur="500"/>
                                        <p:tgtEl>
                                          <p:spTgt spid="509"/>
                                        </p:tgtEl>
                                      </p:cBhvr>
                                    </p:animEffect>
                                  </p:childTnLst>
                                </p:cTn>
                              </p:par>
                              <p:par>
                                <p:cTn id="18" presetID="42" presetClass="path" presetSubtype="0" decel="100000" fill="hold" grpId="1" nodeType="withEffect">
                                  <p:stCondLst>
                                    <p:cond delay="900"/>
                                  </p:stCondLst>
                                  <p:childTnLst>
                                    <p:animMotion origin="layout" path="M 4.23611E-6 8.64198E-7 L -0.01997 8.64198E-7 " pathEditMode="relative" rAng="0" ptsTypes="AA">
                                      <p:cBhvr>
                                        <p:cTn id="19" dur="500" spd="-100000" fill="hold"/>
                                        <p:tgtEl>
                                          <p:spTgt spid="509"/>
                                        </p:tgtEl>
                                        <p:attrNameLst>
                                          <p:attrName>ppt_x</p:attrName>
                                          <p:attrName>ppt_y</p:attrName>
                                        </p:attrNameLst>
                                      </p:cBhvr>
                                      <p:rCtr x="-998" y="0"/>
                                    </p:animMotion>
                                  </p:childTnLst>
                                </p:cTn>
                              </p:par>
                              <p:par>
                                <p:cTn id="20" presetID="10" presetClass="entr" presetSubtype="0" fill="hold" grpId="0" nodeType="withEffect">
                                  <p:stCondLst>
                                    <p:cond delay="1000"/>
                                  </p:stCondLst>
                                  <p:childTnLst>
                                    <p:set>
                                      <p:cBhvr>
                                        <p:cTn id="21" dur="1" fill="hold">
                                          <p:stCondLst>
                                            <p:cond delay="0"/>
                                          </p:stCondLst>
                                        </p:cTn>
                                        <p:tgtEl>
                                          <p:spTgt spid="508"/>
                                        </p:tgtEl>
                                        <p:attrNameLst>
                                          <p:attrName>style.visibility</p:attrName>
                                        </p:attrNameLst>
                                      </p:cBhvr>
                                      <p:to>
                                        <p:strVal val="visible"/>
                                      </p:to>
                                    </p:set>
                                    <p:animEffect transition="in" filter="fade">
                                      <p:cBhvr>
                                        <p:cTn id="22" dur="500"/>
                                        <p:tgtEl>
                                          <p:spTgt spid="508"/>
                                        </p:tgtEl>
                                      </p:cBhvr>
                                    </p:animEffect>
                                  </p:childTnLst>
                                </p:cTn>
                              </p:par>
                              <p:par>
                                <p:cTn id="23" presetID="42" presetClass="path" presetSubtype="0" decel="100000" fill="hold" grpId="1" nodeType="withEffect">
                                  <p:stCondLst>
                                    <p:cond delay="1000"/>
                                  </p:stCondLst>
                                  <p:childTnLst>
                                    <p:animMotion origin="layout" path="M -3.33333E-6 8.64198E-7 L -0.01996 8.64198E-7 " pathEditMode="relative" rAng="0" ptsTypes="AA">
                                      <p:cBhvr>
                                        <p:cTn id="24" dur="500" spd="-100000" fill="hold"/>
                                        <p:tgtEl>
                                          <p:spTgt spid="508"/>
                                        </p:tgtEl>
                                        <p:attrNameLst>
                                          <p:attrName>ppt_x</p:attrName>
                                          <p:attrName>ppt_y</p:attrName>
                                        </p:attrNameLst>
                                      </p:cBhvr>
                                      <p:rCtr x="-998" y="0"/>
                                    </p:animMotion>
                                  </p:childTnLst>
                                </p:cTn>
                              </p:par>
                              <p:par>
                                <p:cTn id="25" presetID="10" presetClass="entr" presetSubtype="0" fill="hold" grpId="0" nodeType="withEffect">
                                  <p:stCondLst>
                                    <p:cond delay="700"/>
                                  </p:stCondLst>
                                  <p:childTnLst>
                                    <p:set>
                                      <p:cBhvr>
                                        <p:cTn id="26" dur="1" fill="hold">
                                          <p:stCondLst>
                                            <p:cond delay="0"/>
                                          </p:stCondLst>
                                        </p:cTn>
                                        <p:tgtEl>
                                          <p:spTgt spid="516"/>
                                        </p:tgtEl>
                                        <p:attrNameLst>
                                          <p:attrName>style.visibility</p:attrName>
                                        </p:attrNameLst>
                                      </p:cBhvr>
                                      <p:to>
                                        <p:strVal val="visible"/>
                                      </p:to>
                                    </p:set>
                                    <p:animEffect transition="in" filter="fade">
                                      <p:cBhvr>
                                        <p:cTn id="27" dur="500"/>
                                        <p:tgtEl>
                                          <p:spTgt spid="516"/>
                                        </p:tgtEl>
                                      </p:cBhvr>
                                    </p:animEffect>
                                  </p:childTnLst>
                                </p:cTn>
                              </p:par>
                              <p:par>
                                <p:cTn id="28" presetID="42" presetClass="path" presetSubtype="0" decel="100000" fill="hold" grpId="1" nodeType="withEffect">
                                  <p:stCondLst>
                                    <p:cond delay="700"/>
                                  </p:stCondLst>
                                  <p:childTnLst>
                                    <p:animMotion origin="layout" path="M -2.5E-6 -3.7037E-6 L -0.01996 -3.7037E-6 " pathEditMode="relative" rAng="0" ptsTypes="AA">
                                      <p:cBhvr>
                                        <p:cTn id="29" dur="500" spd="-100000" fill="hold"/>
                                        <p:tgtEl>
                                          <p:spTgt spid="516"/>
                                        </p:tgtEl>
                                        <p:attrNameLst>
                                          <p:attrName>ppt_x</p:attrName>
                                          <p:attrName>ppt_y</p:attrName>
                                        </p:attrNameLst>
                                      </p:cBhvr>
                                      <p:rCtr x="-998" y="0"/>
                                    </p:animMotion>
                                  </p:childTnLst>
                                </p:cTn>
                              </p:par>
                              <p:par>
                                <p:cTn id="30" presetID="10" presetClass="entr" presetSubtype="0" fill="hold" grpId="0" nodeType="withEffect">
                                  <p:stCondLst>
                                    <p:cond delay="800"/>
                                  </p:stCondLst>
                                  <p:childTnLst>
                                    <p:set>
                                      <p:cBhvr>
                                        <p:cTn id="31" dur="1" fill="hold">
                                          <p:stCondLst>
                                            <p:cond delay="0"/>
                                          </p:stCondLst>
                                        </p:cTn>
                                        <p:tgtEl>
                                          <p:spTgt spid="515"/>
                                        </p:tgtEl>
                                        <p:attrNameLst>
                                          <p:attrName>style.visibility</p:attrName>
                                        </p:attrNameLst>
                                      </p:cBhvr>
                                      <p:to>
                                        <p:strVal val="visible"/>
                                      </p:to>
                                    </p:set>
                                    <p:animEffect transition="in" filter="fade">
                                      <p:cBhvr>
                                        <p:cTn id="32" dur="500"/>
                                        <p:tgtEl>
                                          <p:spTgt spid="515"/>
                                        </p:tgtEl>
                                      </p:cBhvr>
                                    </p:animEffect>
                                  </p:childTnLst>
                                </p:cTn>
                              </p:par>
                              <p:par>
                                <p:cTn id="33" presetID="42" presetClass="path" presetSubtype="0" decel="100000" fill="hold" grpId="1" nodeType="withEffect">
                                  <p:stCondLst>
                                    <p:cond delay="800"/>
                                  </p:stCondLst>
                                  <p:childTnLst>
                                    <p:animMotion origin="layout" path="M -4.58333E-6 -3.7037E-6 L -0.01996 -3.7037E-6 " pathEditMode="relative" rAng="0" ptsTypes="AA">
                                      <p:cBhvr>
                                        <p:cTn id="34" dur="500" spd="-100000" fill="hold"/>
                                        <p:tgtEl>
                                          <p:spTgt spid="515"/>
                                        </p:tgtEl>
                                        <p:attrNameLst>
                                          <p:attrName>ppt_x</p:attrName>
                                          <p:attrName>ppt_y</p:attrName>
                                        </p:attrNameLst>
                                      </p:cBhvr>
                                      <p:rCtr x="-998" y="0"/>
                                    </p:animMotion>
                                  </p:childTnLst>
                                </p:cTn>
                              </p:par>
                              <p:par>
                                <p:cTn id="35" presetID="10" presetClass="entr" presetSubtype="0" fill="hold" grpId="0" nodeType="withEffect">
                                  <p:stCondLst>
                                    <p:cond delay="900"/>
                                  </p:stCondLst>
                                  <p:childTnLst>
                                    <p:set>
                                      <p:cBhvr>
                                        <p:cTn id="36" dur="1" fill="hold">
                                          <p:stCondLst>
                                            <p:cond delay="0"/>
                                          </p:stCondLst>
                                        </p:cTn>
                                        <p:tgtEl>
                                          <p:spTgt spid="514"/>
                                        </p:tgtEl>
                                        <p:attrNameLst>
                                          <p:attrName>style.visibility</p:attrName>
                                        </p:attrNameLst>
                                      </p:cBhvr>
                                      <p:to>
                                        <p:strVal val="visible"/>
                                      </p:to>
                                    </p:set>
                                    <p:animEffect transition="in" filter="fade">
                                      <p:cBhvr>
                                        <p:cTn id="37" dur="500"/>
                                        <p:tgtEl>
                                          <p:spTgt spid="514"/>
                                        </p:tgtEl>
                                      </p:cBhvr>
                                    </p:animEffect>
                                  </p:childTnLst>
                                </p:cTn>
                              </p:par>
                              <p:par>
                                <p:cTn id="38" presetID="42" presetClass="path" presetSubtype="0" decel="100000" fill="hold" grpId="1" nodeType="withEffect">
                                  <p:stCondLst>
                                    <p:cond delay="900"/>
                                  </p:stCondLst>
                                  <p:childTnLst>
                                    <p:animMotion origin="layout" path="M 4.23611E-6 -3.7037E-6 L -0.01997 -3.7037E-6 " pathEditMode="relative" rAng="0" ptsTypes="AA">
                                      <p:cBhvr>
                                        <p:cTn id="39" dur="500" spd="-100000" fill="hold"/>
                                        <p:tgtEl>
                                          <p:spTgt spid="514"/>
                                        </p:tgtEl>
                                        <p:attrNameLst>
                                          <p:attrName>ppt_x</p:attrName>
                                          <p:attrName>ppt_y</p:attrName>
                                        </p:attrNameLst>
                                      </p:cBhvr>
                                      <p:rCtr x="-998" y="0"/>
                                    </p:animMotion>
                                  </p:childTnLst>
                                </p:cTn>
                              </p:par>
                              <p:par>
                                <p:cTn id="40" presetID="10" presetClass="entr" presetSubtype="0" fill="hold" grpId="0" nodeType="withEffect">
                                  <p:stCondLst>
                                    <p:cond delay="1000"/>
                                  </p:stCondLst>
                                  <p:childTnLst>
                                    <p:set>
                                      <p:cBhvr>
                                        <p:cTn id="41" dur="1" fill="hold">
                                          <p:stCondLst>
                                            <p:cond delay="0"/>
                                          </p:stCondLst>
                                        </p:cTn>
                                        <p:tgtEl>
                                          <p:spTgt spid="513"/>
                                        </p:tgtEl>
                                        <p:attrNameLst>
                                          <p:attrName>style.visibility</p:attrName>
                                        </p:attrNameLst>
                                      </p:cBhvr>
                                      <p:to>
                                        <p:strVal val="visible"/>
                                      </p:to>
                                    </p:set>
                                    <p:animEffect transition="in" filter="fade">
                                      <p:cBhvr>
                                        <p:cTn id="42" dur="500"/>
                                        <p:tgtEl>
                                          <p:spTgt spid="513"/>
                                        </p:tgtEl>
                                      </p:cBhvr>
                                    </p:animEffect>
                                  </p:childTnLst>
                                </p:cTn>
                              </p:par>
                              <p:par>
                                <p:cTn id="43" presetID="42" presetClass="path" presetSubtype="0" decel="100000" fill="hold" grpId="1" nodeType="withEffect">
                                  <p:stCondLst>
                                    <p:cond delay="1000"/>
                                  </p:stCondLst>
                                  <p:childTnLst>
                                    <p:animMotion origin="layout" path="M -3.33333E-6 -3.7037E-6 L -0.01996 -3.7037E-6 " pathEditMode="relative" rAng="0" ptsTypes="AA">
                                      <p:cBhvr>
                                        <p:cTn id="44" dur="500" spd="-100000" fill="hold"/>
                                        <p:tgtEl>
                                          <p:spTgt spid="513"/>
                                        </p:tgtEl>
                                        <p:attrNameLst>
                                          <p:attrName>ppt_x</p:attrName>
                                          <p:attrName>ppt_y</p:attrName>
                                        </p:attrNameLst>
                                      </p:cBhvr>
                                      <p:rCtr x="-998" y="0"/>
                                    </p:animMotion>
                                  </p:childTnLst>
                                </p:cTn>
                              </p:par>
                              <p:par>
                                <p:cTn id="45" presetID="10" presetClass="entr" presetSubtype="0" fill="hold" grpId="0" nodeType="withEffect">
                                  <p:stCondLst>
                                    <p:cond delay="700"/>
                                  </p:stCondLst>
                                  <p:childTnLst>
                                    <p:set>
                                      <p:cBhvr>
                                        <p:cTn id="46" dur="1" fill="hold">
                                          <p:stCondLst>
                                            <p:cond delay="0"/>
                                          </p:stCondLst>
                                        </p:cTn>
                                        <p:tgtEl>
                                          <p:spTgt spid="520"/>
                                        </p:tgtEl>
                                        <p:attrNameLst>
                                          <p:attrName>style.visibility</p:attrName>
                                        </p:attrNameLst>
                                      </p:cBhvr>
                                      <p:to>
                                        <p:strVal val="visible"/>
                                      </p:to>
                                    </p:set>
                                    <p:animEffect transition="in" filter="fade">
                                      <p:cBhvr>
                                        <p:cTn id="47" dur="500"/>
                                        <p:tgtEl>
                                          <p:spTgt spid="520"/>
                                        </p:tgtEl>
                                      </p:cBhvr>
                                    </p:animEffect>
                                  </p:childTnLst>
                                </p:cTn>
                              </p:par>
                              <p:par>
                                <p:cTn id="48" presetID="42" presetClass="path" presetSubtype="0" decel="100000" fill="hold" grpId="1" nodeType="withEffect">
                                  <p:stCondLst>
                                    <p:cond delay="700"/>
                                  </p:stCondLst>
                                  <p:childTnLst>
                                    <p:animMotion origin="layout" path="M -2.5E-6 -3.14815E-6 L -0.01996 -3.14815E-6 " pathEditMode="relative" rAng="0" ptsTypes="AA">
                                      <p:cBhvr>
                                        <p:cTn id="49" dur="500" spd="-100000" fill="hold"/>
                                        <p:tgtEl>
                                          <p:spTgt spid="520"/>
                                        </p:tgtEl>
                                        <p:attrNameLst>
                                          <p:attrName>ppt_x</p:attrName>
                                          <p:attrName>ppt_y</p:attrName>
                                        </p:attrNameLst>
                                      </p:cBhvr>
                                      <p:rCtr x="-998" y="0"/>
                                    </p:animMotion>
                                  </p:childTnLst>
                                </p:cTn>
                              </p:par>
                              <p:par>
                                <p:cTn id="50" presetID="10" presetClass="entr" presetSubtype="0" fill="hold" grpId="0" nodeType="withEffect">
                                  <p:stCondLst>
                                    <p:cond delay="800"/>
                                  </p:stCondLst>
                                  <p:childTnLst>
                                    <p:set>
                                      <p:cBhvr>
                                        <p:cTn id="51" dur="1" fill="hold">
                                          <p:stCondLst>
                                            <p:cond delay="0"/>
                                          </p:stCondLst>
                                        </p:cTn>
                                        <p:tgtEl>
                                          <p:spTgt spid="519"/>
                                        </p:tgtEl>
                                        <p:attrNameLst>
                                          <p:attrName>style.visibility</p:attrName>
                                        </p:attrNameLst>
                                      </p:cBhvr>
                                      <p:to>
                                        <p:strVal val="visible"/>
                                      </p:to>
                                    </p:set>
                                    <p:animEffect transition="in" filter="fade">
                                      <p:cBhvr>
                                        <p:cTn id="52" dur="500"/>
                                        <p:tgtEl>
                                          <p:spTgt spid="519"/>
                                        </p:tgtEl>
                                      </p:cBhvr>
                                    </p:animEffect>
                                  </p:childTnLst>
                                </p:cTn>
                              </p:par>
                              <p:par>
                                <p:cTn id="53" presetID="42" presetClass="path" presetSubtype="0" decel="100000" fill="hold" grpId="1" nodeType="withEffect">
                                  <p:stCondLst>
                                    <p:cond delay="800"/>
                                  </p:stCondLst>
                                  <p:childTnLst>
                                    <p:animMotion origin="layout" path="M -4.58333E-6 -3.14815E-6 L -0.01996 -3.14815E-6 " pathEditMode="relative" rAng="0" ptsTypes="AA">
                                      <p:cBhvr>
                                        <p:cTn id="54" dur="500" spd="-100000" fill="hold"/>
                                        <p:tgtEl>
                                          <p:spTgt spid="519"/>
                                        </p:tgtEl>
                                        <p:attrNameLst>
                                          <p:attrName>ppt_x</p:attrName>
                                          <p:attrName>ppt_y</p:attrName>
                                        </p:attrNameLst>
                                      </p:cBhvr>
                                      <p:rCtr x="-998" y="0"/>
                                    </p:animMotion>
                                  </p:childTnLst>
                                </p:cTn>
                              </p:par>
                              <p:par>
                                <p:cTn id="55" presetID="10" presetClass="entr" presetSubtype="0" fill="hold" grpId="0" nodeType="withEffect">
                                  <p:stCondLst>
                                    <p:cond delay="900"/>
                                  </p:stCondLst>
                                  <p:childTnLst>
                                    <p:set>
                                      <p:cBhvr>
                                        <p:cTn id="56" dur="1" fill="hold">
                                          <p:stCondLst>
                                            <p:cond delay="0"/>
                                          </p:stCondLst>
                                        </p:cTn>
                                        <p:tgtEl>
                                          <p:spTgt spid="518"/>
                                        </p:tgtEl>
                                        <p:attrNameLst>
                                          <p:attrName>style.visibility</p:attrName>
                                        </p:attrNameLst>
                                      </p:cBhvr>
                                      <p:to>
                                        <p:strVal val="visible"/>
                                      </p:to>
                                    </p:set>
                                    <p:animEffect transition="in" filter="fade">
                                      <p:cBhvr>
                                        <p:cTn id="57" dur="500"/>
                                        <p:tgtEl>
                                          <p:spTgt spid="518"/>
                                        </p:tgtEl>
                                      </p:cBhvr>
                                    </p:animEffect>
                                  </p:childTnLst>
                                </p:cTn>
                              </p:par>
                              <p:par>
                                <p:cTn id="58" presetID="42" presetClass="path" presetSubtype="0" decel="100000" fill="hold" grpId="1" nodeType="withEffect">
                                  <p:stCondLst>
                                    <p:cond delay="900"/>
                                  </p:stCondLst>
                                  <p:childTnLst>
                                    <p:animMotion origin="layout" path="M 4.23611E-6 -3.14815E-6 L -0.01997 -3.14815E-6 " pathEditMode="relative" rAng="0" ptsTypes="AA">
                                      <p:cBhvr>
                                        <p:cTn id="59" dur="500" spd="-100000" fill="hold"/>
                                        <p:tgtEl>
                                          <p:spTgt spid="518"/>
                                        </p:tgtEl>
                                        <p:attrNameLst>
                                          <p:attrName>ppt_x</p:attrName>
                                          <p:attrName>ppt_y</p:attrName>
                                        </p:attrNameLst>
                                      </p:cBhvr>
                                      <p:rCtr x="-998" y="0"/>
                                    </p:animMotion>
                                  </p:childTnLst>
                                </p:cTn>
                              </p:par>
                              <p:par>
                                <p:cTn id="60" presetID="10" presetClass="entr" presetSubtype="0" fill="hold" grpId="0" nodeType="withEffect">
                                  <p:stCondLst>
                                    <p:cond delay="1000"/>
                                  </p:stCondLst>
                                  <p:childTnLst>
                                    <p:set>
                                      <p:cBhvr>
                                        <p:cTn id="61" dur="1" fill="hold">
                                          <p:stCondLst>
                                            <p:cond delay="0"/>
                                          </p:stCondLst>
                                        </p:cTn>
                                        <p:tgtEl>
                                          <p:spTgt spid="517"/>
                                        </p:tgtEl>
                                        <p:attrNameLst>
                                          <p:attrName>style.visibility</p:attrName>
                                        </p:attrNameLst>
                                      </p:cBhvr>
                                      <p:to>
                                        <p:strVal val="visible"/>
                                      </p:to>
                                    </p:set>
                                    <p:animEffect transition="in" filter="fade">
                                      <p:cBhvr>
                                        <p:cTn id="62" dur="500"/>
                                        <p:tgtEl>
                                          <p:spTgt spid="517"/>
                                        </p:tgtEl>
                                      </p:cBhvr>
                                    </p:animEffect>
                                  </p:childTnLst>
                                </p:cTn>
                              </p:par>
                              <p:par>
                                <p:cTn id="63" presetID="42" presetClass="path" presetSubtype="0" decel="100000" fill="hold" grpId="1" nodeType="withEffect">
                                  <p:stCondLst>
                                    <p:cond delay="1000"/>
                                  </p:stCondLst>
                                  <p:childTnLst>
                                    <p:animMotion origin="layout" path="M -4.27083E-6 -3.14815E-6 L -0.01996 -3.14815E-6 " pathEditMode="relative" rAng="0" ptsTypes="AA">
                                      <p:cBhvr>
                                        <p:cTn id="64" dur="500" spd="-100000" fill="hold"/>
                                        <p:tgtEl>
                                          <p:spTgt spid="517"/>
                                        </p:tgtEl>
                                        <p:attrNameLst>
                                          <p:attrName>ppt_x</p:attrName>
                                          <p:attrName>ppt_y</p:attrName>
                                        </p:attrNameLst>
                                      </p:cBhvr>
                                      <p:rCtr x="-998" y="0"/>
                                    </p:animMotion>
                                  </p:childTnLst>
                                </p:cTn>
                              </p:par>
                              <p:par>
                                <p:cTn id="65" presetID="10" presetClass="entr" presetSubtype="0" fill="hold" grpId="0" nodeType="withEffect">
                                  <p:stCondLst>
                                    <p:cond delay="700"/>
                                  </p:stCondLst>
                                  <p:childTnLst>
                                    <p:set>
                                      <p:cBhvr>
                                        <p:cTn id="66" dur="1" fill="hold">
                                          <p:stCondLst>
                                            <p:cond delay="0"/>
                                          </p:stCondLst>
                                        </p:cTn>
                                        <p:tgtEl>
                                          <p:spTgt spid="524"/>
                                        </p:tgtEl>
                                        <p:attrNameLst>
                                          <p:attrName>style.visibility</p:attrName>
                                        </p:attrNameLst>
                                      </p:cBhvr>
                                      <p:to>
                                        <p:strVal val="visible"/>
                                      </p:to>
                                    </p:set>
                                    <p:animEffect transition="in" filter="fade">
                                      <p:cBhvr>
                                        <p:cTn id="67" dur="500"/>
                                        <p:tgtEl>
                                          <p:spTgt spid="524"/>
                                        </p:tgtEl>
                                      </p:cBhvr>
                                    </p:animEffect>
                                  </p:childTnLst>
                                </p:cTn>
                              </p:par>
                              <p:par>
                                <p:cTn id="68" presetID="42" presetClass="path" presetSubtype="0" decel="100000" fill="hold" grpId="1" nodeType="withEffect">
                                  <p:stCondLst>
                                    <p:cond delay="700"/>
                                  </p:stCondLst>
                                  <p:childTnLst>
                                    <p:animMotion origin="layout" path="M -7.29167E-7 -4.50617E-6 L -0.01996 -4.50617E-6 " pathEditMode="relative" rAng="0" ptsTypes="AA">
                                      <p:cBhvr>
                                        <p:cTn id="69" dur="500" spd="-100000" fill="hold"/>
                                        <p:tgtEl>
                                          <p:spTgt spid="524"/>
                                        </p:tgtEl>
                                        <p:attrNameLst>
                                          <p:attrName>ppt_x</p:attrName>
                                          <p:attrName>ppt_y</p:attrName>
                                        </p:attrNameLst>
                                      </p:cBhvr>
                                      <p:rCtr x="-998" y="0"/>
                                    </p:animMotion>
                                  </p:childTnLst>
                                </p:cTn>
                              </p:par>
                              <p:par>
                                <p:cTn id="70" presetID="10" presetClass="entr" presetSubtype="0" fill="hold" grpId="0" nodeType="withEffect">
                                  <p:stCondLst>
                                    <p:cond delay="800"/>
                                  </p:stCondLst>
                                  <p:childTnLst>
                                    <p:set>
                                      <p:cBhvr>
                                        <p:cTn id="71" dur="1" fill="hold">
                                          <p:stCondLst>
                                            <p:cond delay="0"/>
                                          </p:stCondLst>
                                        </p:cTn>
                                        <p:tgtEl>
                                          <p:spTgt spid="523"/>
                                        </p:tgtEl>
                                        <p:attrNameLst>
                                          <p:attrName>style.visibility</p:attrName>
                                        </p:attrNameLst>
                                      </p:cBhvr>
                                      <p:to>
                                        <p:strVal val="visible"/>
                                      </p:to>
                                    </p:set>
                                    <p:animEffect transition="in" filter="fade">
                                      <p:cBhvr>
                                        <p:cTn id="72" dur="500"/>
                                        <p:tgtEl>
                                          <p:spTgt spid="523"/>
                                        </p:tgtEl>
                                      </p:cBhvr>
                                    </p:animEffect>
                                  </p:childTnLst>
                                </p:cTn>
                              </p:par>
                              <p:par>
                                <p:cTn id="73" presetID="42" presetClass="path" presetSubtype="0" decel="100000" fill="hold" grpId="1" nodeType="withEffect">
                                  <p:stCondLst>
                                    <p:cond delay="800"/>
                                  </p:stCondLst>
                                  <p:childTnLst>
                                    <p:animMotion origin="layout" path="M 2.98611E-6 -4.50617E-6 L -0.01997 -4.50617E-6 " pathEditMode="relative" rAng="0" ptsTypes="AA">
                                      <p:cBhvr>
                                        <p:cTn id="74" dur="500" spd="-100000" fill="hold"/>
                                        <p:tgtEl>
                                          <p:spTgt spid="523"/>
                                        </p:tgtEl>
                                        <p:attrNameLst>
                                          <p:attrName>ppt_x</p:attrName>
                                          <p:attrName>ppt_y</p:attrName>
                                        </p:attrNameLst>
                                      </p:cBhvr>
                                      <p:rCtr x="-998" y="0"/>
                                    </p:animMotion>
                                  </p:childTnLst>
                                </p:cTn>
                              </p:par>
                              <p:par>
                                <p:cTn id="75" presetID="10" presetClass="entr" presetSubtype="0" fill="hold" grpId="0" nodeType="withEffect">
                                  <p:stCondLst>
                                    <p:cond delay="900"/>
                                  </p:stCondLst>
                                  <p:childTnLst>
                                    <p:set>
                                      <p:cBhvr>
                                        <p:cTn id="76" dur="1" fill="hold">
                                          <p:stCondLst>
                                            <p:cond delay="0"/>
                                          </p:stCondLst>
                                        </p:cTn>
                                        <p:tgtEl>
                                          <p:spTgt spid="522"/>
                                        </p:tgtEl>
                                        <p:attrNameLst>
                                          <p:attrName>style.visibility</p:attrName>
                                        </p:attrNameLst>
                                      </p:cBhvr>
                                      <p:to>
                                        <p:strVal val="visible"/>
                                      </p:to>
                                    </p:set>
                                    <p:animEffect transition="in" filter="fade">
                                      <p:cBhvr>
                                        <p:cTn id="77" dur="500"/>
                                        <p:tgtEl>
                                          <p:spTgt spid="522"/>
                                        </p:tgtEl>
                                      </p:cBhvr>
                                    </p:animEffect>
                                  </p:childTnLst>
                                </p:cTn>
                              </p:par>
                              <p:par>
                                <p:cTn id="78" presetID="42" presetClass="path" presetSubtype="0" decel="100000" fill="hold" grpId="1" nodeType="withEffect">
                                  <p:stCondLst>
                                    <p:cond delay="900"/>
                                  </p:stCondLst>
                                  <p:childTnLst>
                                    <p:animMotion origin="layout" path="M 1.80556E-6 -4.50617E-6 L -0.01997 -4.50617E-6 " pathEditMode="relative" rAng="0" ptsTypes="AA">
                                      <p:cBhvr>
                                        <p:cTn id="79" dur="500" spd="-100000" fill="hold"/>
                                        <p:tgtEl>
                                          <p:spTgt spid="522"/>
                                        </p:tgtEl>
                                        <p:attrNameLst>
                                          <p:attrName>ppt_x</p:attrName>
                                          <p:attrName>ppt_y</p:attrName>
                                        </p:attrNameLst>
                                      </p:cBhvr>
                                      <p:rCtr x="-998" y="0"/>
                                    </p:animMotion>
                                  </p:childTnLst>
                                </p:cTn>
                              </p:par>
                              <p:par>
                                <p:cTn id="80" presetID="10" presetClass="entr" presetSubtype="0" fill="hold" grpId="0" nodeType="withEffect">
                                  <p:stCondLst>
                                    <p:cond delay="1000"/>
                                  </p:stCondLst>
                                  <p:childTnLst>
                                    <p:set>
                                      <p:cBhvr>
                                        <p:cTn id="81" dur="1" fill="hold">
                                          <p:stCondLst>
                                            <p:cond delay="0"/>
                                          </p:stCondLst>
                                        </p:cTn>
                                        <p:tgtEl>
                                          <p:spTgt spid="521"/>
                                        </p:tgtEl>
                                        <p:attrNameLst>
                                          <p:attrName>style.visibility</p:attrName>
                                        </p:attrNameLst>
                                      </p:cBhvr>
                                      <p:to>
                                        <p:strVal val="visible"/>
                                      </p:to>
                                    </p:set>
                                    <p:animEffect transition="in" filter="fade">
                                      <p:cBhvr>
                                        <p:cTn id="82" dur="500"/>
                                        <p:tgtEl>
                                          <p:spTgt spid="521"/>
                                        </p:tgtEl>
                                      </p:cBhvr>
                                    </p:animEffect>
                                  </p:childTnLst>
                                </p:cTn>
                              </p:par>
                              <p:par>
                                <p:cTn id="83" presetID="42" presetClass="path" presetSubtype="0" decel="100000" fill="hold" grpId="1" nodeType="withEffect">
                                  <p:stCondLst>
                                    <p:cond delay="1000"/>
                                  </p:stCondLst>
                                  <p:childTnLst>
                                    <p:animMotion origin="layout" path="M -4.27083E-6 -4.50617E-6 L -0.01996 -4.50617E-6 " pathEditMode="relative" rAng="0" ptsTypes="AA">
                                      <p:cBhvr>
                                        <p:cTn id="84" dur="500" spd="-100000" fill="hold"/>
                                        <p:tgtEl>
                                          <p:spTgt spid="521"/>
                                        </p:tgtEl>
                                        <p:attrNameLst>
                                          <p:attrName>ppt_x</p:attrName>
                                          <p:attrName>ppt_y</p:attrName>
                                        </p:attrNameLst>
                                      </p:cBhvr>
                                      <p:rCtr x="-998" y="0"/>
                                    </p:animMotion>
                                  </p:childTnLst>
                                </p:cTn>
                              </p:par>
                              <p:par>
                                <p:cTn id="85" presetID="10" presetClass="entr" presetSubtype="0" fill="hold" grpId="0" nodeType="withEffect">
                                  <p:stCondLst>
                                    <p:cond delay="700"/>
                                  </p:stCondLst>
                                  <p:childTnLst>
                                    <p:set>
                                      <p:cBhvr>
                                        <p:cTn id="86" dur="1" fill="hold">
                                          <p:stCondLst>
                                            <p:cond delay="0"/>
                                          </p:stCondLst>
                                        </p:cTn>
                                        <p:tgtEl>
                                          <p:spTgt spid="528"/>
                                        </p:tgtEl>
                                        <p:attrNameLst>
                                          <p:attrName>style.visibility</p:attrName>
                                        </p:attrNameLst>
                                      </p:cBhvr>
                                      <p:to>
                                        <p:strVal val="visible"/>
                                      </p:to>
                                    </p:set>
                                    <p:animEffect transition="in" filter="fade">
                                      <p:cBhvr>
                                        <p:cTn id="87" dur="500"/>
                                        <p:tgtEl>
                                          <p:spTgt spid="528"/>
                                        </p:tgtEl>
                                      </p:cBhvr>
                                    </p:animEffect>
                                  </p:childTnLst>
                                </p:cTn>
                              </p:par>
                              <p:par>
                                <p:cTn id="88" presetID="42" presetClass="path" presetSubtype="0" decel="100000" fill="hold" grpId="1" nodeType="withEffect">
                                  <p:stCondLst>
                                    <p:cond delay="700"/>
                                  </p:stCondLst>
                                  <p:childTnLst>
                                    <p:animMotion origin="layout" path="M -7.29167E-7 -2.96296E-6 L -0.01996 -2.96296E-6 " pathEditMode="relative" rAng="0" ptsTypes="AA">
                                      <p:cBhvr>
                                        <p:cTn id="89" dur="500" spd="-100000" fill="hold"/>
                                        <p:tgtEl>
                                          <p:spTgt spid="528"/>
                                        </p:tgtEl>
                                        <p:attrNameLst>
                                          <p:attrName>ppt_x</p:attrName>
                                          <p:attrName>ppt_y</p:attrName>
                                        </p:attrNameLst>
                                      </p:cBhvr>
                                      <p:rCtr x="-998" y="0"/>
                                    </p:animMotion>
                                  </p:childTnLst>
                                </p:cTn>
                              </p:par>
                              <p:par>
                                <p:cTn id="90" presetID="10" presetClass="entr" presetSubtype="0" fill="hold" grpId="0" nodeType="withEffect">
                                  <p:stCondLst>
                                    <p:cond delay="800"/>
                                  </p:stCondLst>
                                  <p:childTnLst>
                                    <p:set>
                                      <p:cBhvr>
                                        <p:cTn id="91" dur="1" fill="hold">
                                          <p:stCondLst>
                                            <p:cond delay="0"/>
                                          </p:stCondLst>
                                        </p:cTn>
                                        <p:tgtEl>
                                          <p:spTgt spid="527"/>
                                        </p:tgtEl>
                                        <p:attrNameLst>
                                          <p:attrName>style.visibility</p:attrName>
                                        </p:attrNameLst>
                                      </p:cBhvr>
                                      <p:to>
                                        <p:strVal val="visible"/>
                                      </p:to>
                                    </p:set>
                                    <p:animEffect transition="in" filter="fade">
                                      <p:cBhvr>
                                        <p:cTn id="92" dur="500"/>
                                        <p:tgtEl>
                                          <p:spTgt spid="527"/>
                                        </p:tgtEl>
                                      </p:cBhvr>
                                    </p:animEffect>
                                  </p:childTnLst>
                                </p:cTn>
                              </p:par>
                              <p:par>
                                <p:cTn id="93" presetID="42" presetClass="path" presetSubtype="0" decel="100000" fill="hold" grpId="1" nodeType="withEffect">
                                  <p:stCondLst>
                                    <p:cond delay="800"/>
                                  </p:stCondLst>
                                  <p:childTnLst>
                                    <p:animMotion origin="layout" path="M 2.98611E-6 -2.96296E-6 L -0.01997 -2.96296E-6 " pathEditMode="relative" rAng="0" ptsTypes="AA">
                                      <p:cBhvr>
                                        <p:cTn id="94" dur="500" spd="-100000" fill="hold"/>
                                        <p:tgtEl>
                                          <p:spTgt spid="527"/>
                                        </p:tgtEl>
                                        <p:attrNameLst>
                                          <p:attrName>ppt_x</p:attrName>
                                          <p:attrName>ppt_y</p:attrName>
                                        </p:attrNameLst>
                                      </p:cBhvr>
                                      <p:rCtr x="-998" y="0"/>
                                    </p:animMotion>
                                  </p:childTnLst>
                                </p:cTn>
                              </p:par>
                              <p:par>
                                <p:cTn id="95" presetID="10" presetClass="entr" presetSubtype="0" fill="hold" grpId="0" nodeType="withEffect">
                                  <p:stCondLst>
                                    <p:cond delay="900"/>
                                  </p:stCondLst>
                                  <p:childTnLst>
                                    <p:set>
                                      <p:cBhvr>
                                        <p:cTn id="96" dur="1" fill="hold">
                                          <p:stCondLst>
                                            <p:cond delay="0"/>
                                          </p:stCondLst>
                                        </p:cTn>
                                        <p:tgtEl>
                                          <p:spTgt spid="526"/>
                                        </p:tgtEl>
                                        <p:attrNameLst>
                                          <p:attrName>style.visibility</p:attrName>
                                        </p:attrNameLst>
                                      </p:cBhvr>
                                      <p:to>
                                        <p:strVal val="visible"/>
                                      </p:to>
                                    </p:set>
                                    <p:animEffect transition="in" filter="fade">
                                      <p:cBhvr>
                                        <p:cTn id="97" dur="500"/>
                                        <p:tgtEl>
                                          <p:spTgt spid="526"/>
                                        </p:tgtEl>
                                      </p:cBhvr>
                                    </p:animEffect>
                                  </p:childTnLst>
                                </p:cTn>
                              </p:par>
                              <p:par>
                                <p:cTn id="98" presetID="42" presetClass="path" presetSubtype="0" decel="100000" fill="hold" grpId="1" nodeType="withEffect">
                                  <p:stCondLst>
                                    <p:cond delay="900"/>
                                  </p:stCondLst>
                                  <p:childTnLst>
                                    <p:animMotion origin="layout" path="M 1.80556E-6 -2.96296E-6 L -0.01997 -2.96296E-6 " pathEditMode="relative" rAng="0" ptsTypes="AA">
                                      <p:cBhvr>
                                        <p:cTn id="99" dur="500" spd="-100000" fill="hold"/>
                                        <p:tgtEl>
                                          <p:spTgt spid="526"/>
                                        </p:tgtEl>
                                        <p:attrNameLst>
                                          <p:attrName>ppt_x</p:attrName>
                                          <p:attrName>ppt_y</p:attrName>
                                        </p:attrNameLst>
                                      </p:cBhvr>
                                      <p:rCtr x="-998" y="0"/>
                                    </p:animMotion>
                                  </p:childTnLst>
                                </p:cTn>
                              </p:par>
                              <p:par>
                                <p:cTn id="100" presetID="10" presetClass="entr" presetSubtype="0" fill="hold" grpId="0" nodeType="withEffect">
                                  <p:stCondLst>
                                    <p:cond delay="1000"/>
                                  </p:stCondLst>
                                  <p:childTnLst>
                                    <p:set>
                                      <p:cBhvr>
                                        <p:cTn id="101" dur="1" fill="hold">
                                          <p:stCondLst>
                                            <p:cond delay="0"/>
                                          </p:stCondLst>
                                        </p:cTn>
                                        <p:tgtEl>
                                          <p:spTgt spid="525"/>
                                        </p:tgtEl>
                                        <p:attrNameLst>
                                          <p:attrName>style.visibility</p:attrName>
                                        </p:attrNameLst>
                                      </p:cBhvr>
                                      <p:to>
                                        <p:strVal val="visible"/>
                                      </p:to>
                                    </p:set>
                                    <p:animEffect transition="in" filter="fade">
                                      <p:cBhvr>
                                        <p:cTn id="102" dur="500"/>
                                        <p:tgtEl>
                                          <p:spTgt spid="525"/>
                                        </p:tgtEl>
                                      </p:cBhvr>
                                    </p:animEffect>
                                  </p:childTnLst>
                                </p:cTn>
                              </p:par>
                              <p:par>
                                <p:cTn id="103" presetID="42" presetClass="path" presetSubtype="0" decel="100000" fill="hold" grpId="1" nodeType="withEffect">
                                  <p:stCondLst>
                                    <p:cond delay="1000"/>
                                  </p:stCondLst>
                                  <p:childTnLst>
                                    <p:animMotion origin="layout" path="M -4.27083E-6 -2.96296E-6 L -0.01996 -2.96296E-6 " pathEditMode="relative" rAng="0" ptsTypes="AA">
                                      <p:cBhvr>
                                        <p:cTn id="104" dur="500" spd="-100000" fill="hold"/>
                                        <p:tgtEl>
                                          <p:spTgt spid="525"/>
                                        </p:tgtEl>
                                        <p:attrNameLst>
                                          <p:attrName>ppt_x</p:attrName>
                                          <p:attrName>ppt_y</p:attrName>
                                        </p:attrNameLst>
                                      </p:cBhvr>
                                      <p:rCtr x="-998" y="0"/>
                                    </p:animMotion>
                                  </p:childTnLst>
                                </p:cTn>
                              </p:par>
                              <p:par>
                                <p:cTn id="105" presetID="10" presetClass="entr" presetSubtype="0" fill="hold" grpId="0" nodeType="withEffect">
                                  <p:stCondLst>
                                    <p:cond delay="700"/>
                                  </p:stCondLst>
                                  <p:childTnLst>
                                    <p:set>
                                      <p:cBhvr>
                                        <p:cTn id="106" dur="1" fill="hold">
                                          <p:stCondLst>
                                            <p:cond delay="0"/>
                                          </p:stCondLst>
                                        </p:cTn>
                                        <p:tgtEl>
                                          <p:spTgt spid="532"/>
                                        </p:tgtEl>
                                        <p:attrNameLst>
                                          <p:attrName>style.visibility</p:attrName>
                                        </p:attrNameLst>
                                      </p:cBhvr>
                                      <p:to>
                                        <p:strVal val="visible"/>
                                      </p:to>
                                    </p:set>
                                    <p:animEffect transition="in" filter="fade">
                                      <p:cBhvr>
                                        <p:cTn id="107" dur="500"/>
                                        <p:tgtEl>
                                          <p:spTgt spid="532"/>
                                        </p:tgtEl>
                                      </p:cBhvr>
                                    </p:animEffect>
                                  </p:childTnLst>
                                </p:cTn>
                              </p:par>
                              <p:par>
                                <p:cTn id="108" presetID="42" presetClass="path" presetSubtype="0" decel="100000" fill="hold" grpId="1" nodeType="withEffect">
                                  <p:stCondLst>
                                    <p:cond delay="700"/>
                                  </p:stCondLst>
                                  <p:childTnLst>
                                    <p:animMotion origin="layout" path="M -7.29167E-7 -4.44444E-6 L -0.01996 -4.44444E-6 " pathEditMode="relative" rAng="0" ptsTypes="AA">
                                      <p:cBhvr>
                                        <p:cTn id="109" dur="500" spd="-100000" fill="hold"/>
                                        <p:tgtEl>
                                          <p:spTgt spid="532"/>
                                        </p:tgtEl>
                                        <p:attrNameLst>
                                          <p:attrName>ppt_x</p:attrName>
                                          <p:attrName>ppt_y</p:attrName>
                                        </p:attrNameLst>
                                      </p:cBhvr>
                                      <p:rCtr x="-998" y="0"/>
                                    </p:animMotion>
                                  </p:childTnLst>
                                </p:cTn>
                              </p:par>
                              <p:par>
                                <p:cTn id="110" presetID="10" presetClass="entr" presetSubtype="0" fill="hold" grpId="0" nodeType="withEffect">
                                  <p:stCondLst>
                                    <p:cond delay="800"/>
                                  </p:stCondLst>
                                  <p:childTnLst>
                                    <p:set>
                                      <p:cBhvr>
                                        <p:cTn id="111" dur="1" fill="hold">
                                          <p:stCondLst>
                                            <p:cond delay="0"/>
                                          </p:stCondLst>
                                        </p:cTn>
                                        <p:tgtEl>
                                          <p:spTgt spid="531"/>
                                        </p:tgtEl>
                                        <p:attrNameLst>
                                          <p:attrName>style.visibility</p:attrName>
                                        </p:attrNameLst>
                                      </p:cBhvr>
                                      <p:to>
                                        <p:strVal val="visible"/>
                                      </p:to>
                                    </p:set>
                                    <p:animEffect transition="in" filter="fade">
                                      <p:cBhvr>
                                        <p:cTn id="112" dur="500"/>
                                        <p:tgtEl>
                                          <p:spTgt spid="531"/>
                                        </p:tgtEl>
                                      </p:cBhvr>
                                    </p:animEffect>
                                  </p:childTnLst>
                                </p:cTn>
                              </p:par>
                              <p:par>
                                <p:cTn id="113" presetID="42" presetClass="path" presetSubtype="0" decel="100000" fill="hold" grpId="1" nodeType="withEffect">
                                  <p:stCondLst>
                                    <p:cond delay="800"/>
                                  </p:stCondLst>
                                  <p:childTnLst>
                                    <p:animMotion origin="layout" path="M 2.98611E-6 -4.44444E-6 L -0.01997 -4.44444E-6 " pathEditMode="relative" rAng="0" ptsTypes="AA">
                                      <p:cBhvr>
                                        <p:cTn id="114" dur="500" spd="-100000" fill="hold"/>
                                        <p:tgtEl>
                                          <p:spTgt spid="531"/>
                                        </p:tgtEl>
                                        <p:attrNameLst>
                                          <p:attrName>ppt_x</p:attrName>
                                          <p:attrName>ppt_y</p:attrName>
                                        </p:attrNameLst>
                                      </p:cBhvr>
                                      <p:rCtr x="-998" y="0"/>
                                    </p:animMotion>
                                  </p:childTnLst>
                                </p:cTn>
                              </p:par>
                              <p:par>
                                <p:cTn id="115" presetID="10" presetClass="entr" presetSubtype="0" fill="hold" grpId="0" nodeType="withEffect">
                                  <p:stCondLst>
                                    <p:cond delay="900"/>
                                  </p:stCondLst>
                                  <p:childTnLst>
                                    <p:set>
                                      <p:cBhvr>
                                        <p:cTn id="116" dur="1" fill="hold">
                                          <p:stCondLst>
                                            <p:cond delay="0"/>
                                          </p:stCondLst>
                                        </p:cTn>
                                        <p:tgtEl>
                                          <p:spTgt spid="530"/>
                                        </p:tgtEl>
                                        <p:attrNameLst>
                                          <p:attrName>style.visibility</p:attrName>
                                        </p:attrNameLst>
                                      </p:cBhvr>
                                      <p:to>
                                        <p:strVal val="visible"/>
                                      </p:to>
                                    </p:set>
                                    <p:animEffect transition="in" filter="fade">
                                      <p:cBhvr>
                                        <p:cTn id="117" dur="500"/>
                                        <p:tgtEl>
                                          <p:spTgt spid="530"/>
                                        </p:tgtEl>
                                      </p:cBhvr>
                                    </p:animEffect>
                                  </p:childTnLst>
                                </p:cTn>
                              </p:par>
                              <p:par>
                                <p:cTn id="118" presetID="42" presetClass="path" presetSubtype="0" decel="100000" fill="hold" grpId="1" nodeType="withEffect">
                                  <p:stCondLst>
                                    <p:cond delay="900"/>
                                  </p:stCondLst>
                                  <p:childTnLst>
                                    <p:animMotion origin="layout" path="M 1.80556E-6 -4.44444E-6 L -0.01997 -4.44444E-6 " pathEditMode="relative" rAng="0" ptsTypes="AA">
                                      <p:cBhvr>
                                        <p:cTn id="119" dur="500" spd="-100000" fill="hold"/>
                                        <p:tgtEl>
                                          <p:spTgt spid="530"/>
                                        </p:tgtEl>
                                        <p:attrNameLst>
                                          <p:attrName>ppt_x</p:attrName>
                                          <p:attrName>ppt_y</p:attrName>
                                        </p:attrNameLst>
                                      </p:cBhvr>
                                      <p:rCtr x="-998" y="0"/>
                                    </p:animMotion>
                                  </p:childTnLst>
                                </p:cTn>
                              </p:par>
                              <p:par>
                                <p:cTn id="120" presetID="10" presetClass="entr" presetSubtype="0" fill="hold" grpId="0" nodeType="withEffect">
                                  <p:stCondLst>
                                    <p:cond delay="1000"/>
                                  </p:stCondLst>
                                  <p:childTnLst>
                                    <p:set>
                                      <p:cBhvr>
                                        <p:cTn id="121" dur="1" fill="hold">
                                          <p:stCondLst>
                                            <p:cond delay="0"/>
                                          </p:stCondLst>
                                        </p:cTn>
                                        <p:tgtEl>
                                          <p:spTgt spid="529"/>
                                        </p:tgtEl>
                                        <p:attrNameLst>
                                          <p:attrName>style.visibility</p:attrName>
                                        </p:attrNameLst>
                                      </p:cBhvr>
                                      <p:to>
                                        <p:strVal val="visible"/>
                                      </p:to>
                                    </p:set>
                                    <p:animEffect transition="in" filter="fade">
                                      <p:cBhvr>
                                        <p:cTn id="122" dur="500"/>
                                        <p:tgtEl>
                                          <p:spTgt spid="529"/>
                                        </p:tgtEl>
                                      </p:cBhvr>
                                    </p:animEffect>
                                  </p:childTnLst>
                                </p:cTn>
                              </p:par>
                              <p:par>
                                <p:cTn id="123" presetID="42" presetClass="path" presetSubtype="0" decel="100000" fill="hold" grpId="1" nodeType="withEffect">
                                  <p:stCondLst>
                                    <p:cond delay="1000"/>
                                  </p:stCondLst>
                                  <p:childTnLst>
                                    <p:animMotion origin="layout" path="M -4.27083E-6 -4.44444E-6 L -0.01996 -4.44444E-6 " pathEditMode="relative" rAng="0" ptsTypes="AA">
                                      <p:cBhvr>
                                        <p:cTn id="124" dur="500" spd="-100000" fill="hold"/>
                                        <p:tgtEl>
                                          <p:spTgt spid="529"/>
                                        </p:tgtEl>
                                        <p:attrNameLst>
                                          <p:attrName>ppt_x</p:attrName>
                                          <p:attrName>ppt_y</p:attrName>
                                        </p:attrNameLst>
                                      </p:cBhvr>
                                      <p:rCtr x="-998" y="0"/>
                                    </p:animMotion>
                                  </p:childTnLst>
                                </p:cTn>
                              </p:par>
                              <p:par>
                                <p:cTn id="125" presetID="10" presetClass="entr" presetSubtype="0" fill="hold" nodeType="withEffect">
                                  <p:stCondLst>
                                    <p:cond delay="600"/>
                                  </p:stCondLst>
                                  <p:childTnLst>
                                    <p:set>
                                      <p:cBhvr>
                                        <p:cTn id="126" dur="1" fill="hold">
                                          <p:stCondLst>
                                            <p:cond delay="0"/>
                                          </p:stCondLst>
                                        </p:cTn>
                                        <p:tgtEl>
                                          <p:spTgt spid="533"/>
                                        </p:tgtEl>
                                        <p:attrNameLst>
                                          <p:attrName>style.visibility</p:attrName>
                                        </p:attrNameLst>
                                      </p:cBhvr>
                                      <p:to>
                                        <p:strVal val="visible"/>
                                      </p:to>
                                    </p:set>
                                    <p:animEffect transition="in" filter="fade">
                                      <p:cBhvr>
                                        <p:cTn id="127" dur="500"/>
                                        <p:tgtEl>
                                          <p:spTgt spid="533"/>
                                        </p:tgtEl>
                                      </p:cBhvr>
                                    </p:animEffect>
                                  </p:childTnLst>
                                </p:cTn>
                              </p:par>
                              <p:par>
                                <p:cTn id="128" presetID="42" presetClass="path" presetSubtype="0" decel="100000" fill="hold" nodeType="withEffect">
                                  <p:stCondLst>
                                    <p:cond delay="600"/>
                                  </p:stCondLst>
                                  <p:childTnLst>
                                    <p:animMotion origin="layout" path="M -4.34028E-6 8.64198E-7 L -0.01996 8.64198E-7 " pathEditMode="relative" rAng="0" ptsTypes="AA">
                                      <p:cBhvr>
                                        <p:cTn id="129" dur="500" spd="-100000" fill="hold"/>
                                        <p:tgtEl>
                                          <p:spTgt spid="533"/>
                                        </p:tgtEl>
                                        <p:attrNameLst>
                                          <p:attrName>ppt_x</p:attrName>
                                          <p:attrName>ppt_y</p:attrName>
                                        </p:attrNameLst>
                                      </p:cBhvr>
                                      <p:rCtr x="-998" y="0"/>
                                    </p:animMotion>
                                  </p:childTnLst>
                                </p:cTn>
                              </p:par>
                              <p:par>
                                <p:cTn id="130" presetID="10" presetClass="entr" presetSubtype="0" fill="hold" nodeType="withEffect">
                                  <p:stCondLst>
                                    <p:cond delay="600"/>
                                  </p:stCondLst>
                                  <p:childTnLst>
                                    <p:set>
                                      <p:cBhvr>
                                        <p:cTn id="131" dur="1" fill="hold">
                                          <p:stCondLst>
                                            <p:cond delay="0"/>
                                          </p:stCondLst>
                                        </p:cTn>
                                        <p:tgtEl>
                                          <p:spTgt spid="534"/>
                                        </p:tgtEl>
                                        <p:attrNameLst>
                                          <p:attrName>style.visibility</p:attrName>
                                        </p:attrNameLst>
                                      </p:cBhvr>
                                      <p:to>
                                        <p:strVal val="visible"/>
                                      </p:to>
                                    </p:set>
                                    <p:animEffect transition="in" filter="fade">
                                      <p:cBhvr>
                                        <p:cTn id="132" dur="500"/>
                                        <p:tgtEl>
                                          <p:spTgt spid="534"/>
                                        </p:tgtEl>
                                      </p:cBhvr>
                                    </p:animEffect>
                                  </p:childTnLst>
                                </p:cTn>
                              </p:par>
                              <p:par>
                                <p:cTn id="133" presetID="42" presetClass="path" presetSubtype="0" decel="100000" fill="hold" nodeType="withEffect">
                                  <p:stCondLst>
                                    <p:cond delay="600"/>
                                  </p:stCondLst>
                                  <p:childTnLst>
                                    <p:animMotion origin="layout" path="M -4.34028E-6 -8.02469E-7 L -0.01996 -8.02469E-7 " pathEditMode="relative" rAng="0" ptsTypes="AA">
                                      <p:cBhvr>
                                        <p:cTn id="134" dur="500" spd="-100000" fill="hold"/>
                                        <p:tgtEl>
                                          <p:spTgt spid="534"/>
                                        </p:tgtEl>
                                        <p:attrNameLst>
                                          <p:attrName>ppt_x</p:attrName>
                                          <p:attrName>ppt_y</p:attrName>
                                        </p:attrNameLst>
                                      </p:cBhvr>
                                      <p:rCtr x="-998" y="0"/>
                                    </p:animMotion>
                                  </p:childTnLst>
                                </p:cTn>
                              </p:par>
                              <p:par>
                                <p:cTn id="135" presetID="10" presetClass="entr" presetSubtype="0" fill="hold" nodeType="withEffect">
                                  <p:stCondLst>
                                    <p:cond delay="600"/>
                                  </p:stCondLst>
                                  <p:childTnLst>
                                    <p:set>
                                      <p:cBhvr>
                                        <p:cTn id="136" dur="1" fill="hold">
                                          <p:stCondLst>
                                            <p:cond delay="0"/>
                                          </p:stCondLst>
                                        </p:cTn>
                                        <p:tgtEl>
                                          <p:spTgt spid="535"/>
                                        </p:tgtEl>
                                        <p:attrNameLst>
                                          <p:attrName>style.visibility</p:attrName>
                                        </p:attrNameLst>
                                      </p:cBhvr>
                                      <p:to>
                                        <p:strVal val="visible"/>
                                      </p:to>
                                    </p:set>
                                    <p:animEffect transition="in" filter="fade">
                                      <p:cBhvr>
                                        <p:cTn id="137" dur="500"/>
                                        <p:tgtEl>
                                          <p:spTgt spid="535"/>
                                        </p:tgtEl>
                                      </p:cBhvr>
                                    </p:animEffect>
                                  </p:childTnLst>
                                </p:cTn>
                              </p:par>
                              <p:par>
                                <p:cTn id="138" presetID="42" presetClass="path" presetSubtype="0" decel="100000" fill="hold" nodeType="withEffect">
                                  <p:stCondLst>
                                    <p:cond delay="600"/>
                                  </p:stCondLst>
                                  <p:childTnLst>
                                    <p:animMotion origin="layout" path="M -4.34028E-6 -2.46914E-7 L -0.01996 -2.46914E-7 " pathEditMode="relative" rAng="0" ptsTypes="AA">
                                      <p:cBhvr>
                                        <p:cTn id="139" dur="500" spd="-100000" fill="hold"/>
                                        <p:tgtEl>
                                          <p:spTgt spid="535"/>
                                        </p:tgtEl>
                                        <p:attrNameLst>
                                          <p:attrName>ppt_x</p:attrName>
                                          <p:attrName>ppt_y</p:attrName>
                                        </p:attrNameLst>
                                      </p:cBhvr>
                                      <p:rCtr x="-998" y="0"/>
                                    </p:animMotion>
                                  </p:childTnLst>
                                </p:cTn>
                              </p:par>
                              <p:par>
                                <p:cTn id="140" presetID="10" presetClass="entr" presetSubtype="0" fill="hold" nodeType="withEffect">
                                  <p:stCondLst>
                                    <p:cond delay="600"/>
                                  </p:stCondLst>
                                  <p:childTnLst>
                                    <p:set>
                                      <p:cBhvr>
                                        <p:cTn id="141" dur="1" fill="hold">
                                          <p:stCondLst>
                                            <p:cond delay="0"/>
                                          </p:stCondLst>
                                        </p:cTn>
                                        <p:tgtEl>
                                          <p:spTgt spid="536"/>
                                        </p:tgtEl>
                                        <p:attrNameLst>
                                          <p:attrName>style.visibility</p:attrName>
                                        </p:attrNameLst>
                                      </p:cBhvr>
                                      <p:to>
                                        <p:strVal val="visible"/>
                                      </p:to>
                                    </p:set>
                                    <p:animEffect transition="in" filter="fade">
                                      <p:cBhvr>
                                        <p:cTn id="142" dur="500"/>
                                        <p:tgtEl>
                                          <p:spTgt spid="536"/>
                                        </p:tgtEl>
                                      </p:cBhvr>
                                    </p:animEffect>
                                  </p:childTnLst>
                                </p:cTn>
                              </p:par>
                              <p:par>
                                <p:cTn id="143" presetID="42" presetClass="path" presetSubtype="0" decel="100000" fill="hold" nodeType="withEffect">
                                  <p:stCondLst>
                                    <p:cond delay="600"/>
                                  </p:stCondLst>
                                  <p:childTnLst>
                                    <p:animMotion origin="layout" path="M -4.34028E-6 -1.60494E-6 L -0.01996 -1.60494E-6 " pathEditMode="relative" rAng="0" ptsTypes="AA">
                                      <p:cBhvr>
                                        <p:cTn id="144" dur="500" spd="-100000" fill="hold"/>
                                        <p:tgtEl>
                                          <p:spTgt spid="536"/>
                                        </p:tgtEl>
                                        <p:attrNameLst>
                                          <p:attrName>ppt_x</p:attrName>
                                          <p:attrName>ppt_y</p:attrName>
                                        </p:attrNameLst>
                                      </p:cBhvr>
                                      <p:rCtr x="-998" y="0"/>
                                    </p:animMotion>
                                  </p:childTnLst>
                                </p:cTn>
                              </p:par>
                              <p:par>
                                <p:cTn id="145" presetID="10" presetClass="entr" presetSubtype="0" fill="hold" nodeType="withEffect">
                                  <p:stCondLst>
                                    <p:cond delay="600"/>
                                  </p:stCondLst>
                                  <p:childTnLst>
                                    <p:set>
                                      <p:cBhvr>
                                        <p:cTn id="146" dur="1" fill="hold">
                                          <p:stCondLst>
                                            <p:cond delay="0"/>
                                          </p:stCondLst>
                                        </p:cTn>
                                        <p:tgtEl>
                                          <p:spTgt spid="537"/>
                                        </p:tgtEl>
                                        <p:attrNameLst>
                                          <p:attrName>style.visibility</p:attrName>
                                        </p:attrNameLst>
                                      </p:cBhvr>
                                      <p:to>
                                        <p:strVal val="visible"/>
                                      </p:to>
                                    </p:set>
                                    <p:animEffect transition="in" filter="fade">
                                      <p:cBhvr>
                                        <p:cTn id="147" dur="500"/>
                                        <p:tgtEl>
                                          <p:spTgt spid="537"/>
                                        </p:tgtEl>
                                      </p:cBhvr>
                                    </p:animEffect>
                                  </p:childTnLst>
                                </p:cTn>
                              </p:par>
                              <p:par>
                                <p:cTn id="148" presetID="42" presetClass="path" presetSubtype="0" decel="100000" fill="hold" nodeType="withEffect">
                                  <p:stCondLst>
                                    <p:cond delay="600"/>
                                  </p:stCondLst>
                                  <p:childTnLst>
                                    <p:animMotion origin="layout" path="M -4.34028E-6 -6.17284E-8 L -0.01996 -6.17284E-8 " pathEditMode="relative" rAng="0" ptsTypes="AA">
                                      <p:cBhvr>
                                        <p:cTn id="149" dur="500" spd="-100000" fill="hold"/>
                                        <p:tgtEl>
                                          <p:spTgt spid="537"/>
                                        </p:tgtEl>
                                        <p:attrNameLst>
                                          <p:attrName>ppt_x</p:attrName>
                                          <p:attrName>ppt_y</p:attrName>
                                        </p:attrNameLst>
                                      </p:cBhvr>
                                      <p:rCtr x="-998" y="0"/>
                                    </p:animMotion>
                                  </p:childTnLst>
                                </p:cTn>
                              </p:par>
                              <p:par>
                                <p:cTn id="150" presetID="10" presetClass="entr" presetSubtype="0" fill="hold" nodeType="withEffect">
                                  <p:stCondLst>
                                    <p:cond delay="600"/>
                                  </p:stCondLst>
                                  <p:childTnLst>
                                    <p:set>
                                      <p:cBhvr>
                                        <p:cTn id="151" dur="1" fill="hold">
                                          <p:stCondLst>
                                            <p:cond delay="0"/>
                                          </p:stCondLst>
                                        </p:cTn>
                                        <p:tgtEl>
                                          <p:spTgt spid="538"/>
                                        </p:tgtEl>
                                        <p:attrNameLst>
                                          <p:attrName>style.visibility</p:attrName>
                                        </p:attrNameLst>
                                      </p:cBhvr>
                                      <p:to>
                                        <p:strVal val="visible"/>
                                      </p:to>
                                    </p:set>
                                    <p:animEffect transition="in" filter="fade">
                                      <p:cBhvr>
                                        <p:cTn id="152" dur="500"/>
                                        <p:tgtEl>
                                          <p:spTgt spid="538"/>
                                        </p:tgtEl>
                                      </p:cBhvr>
                                    </p:animEffect>
                                  </p:childTnLst>
                                </p:cTn>
                              </p:par>
                              <p:par>
                                <p:cTn id="153" presetID="42" presetClass="path" presetSubtype="0" decel="100000" fill="hold" nodeType="withEffect">
                                  <p:stCondLst>
                                    <p:cond delay="600"/>
                                  </p:stCondLst>
                                  <p:childTnLst>
                                    <p:animMotion origin="layout" path="M -4.34028E-6 -1.54321E-6 L -0.01996 -1.54321E-6 " pathEditMode="relative" rAng="0" ptsTypes="AA">
                                      <p:cBhvr>
                                        <p:cTn id="154" dur="500" spd="-100000" fill="hold"/>
                                        <p:tgtEl>
                                          <p:spTgt spid="538"/>
                                        </p:tgtEl>
                                        <p:attrNameLst>
                                          <p:attrName>ppt_x</p:attrName>
                                          <p:attrName>ppt_y</p:attrName>
                                        </p:attrNameLst>
                                      </p:cBhvr>
                                      <p:rCtr x="-9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0" animBg="1"/>
      <p:bldP spid="508" grpId="1" animBg="1"/>
      <p:bldP spid="509" grpId="0" animBg="1"/>
      <p:bldP spid="509" grpId="1" animBg="1"/>
      <p:bldP spid="510" grpId="0" animBg="1"/>
      <p:bldP spid="510" grpId="1" animBg="1"/>
      <p:bldP spid="511" grpId="0" animBg="1"/>
      <p:bldP spid="511" grpId="1" animBg="1"/>
      <p:bldP spid="513" grpId="0" animBg="1"/>
      <p:bldP spid="513" grpId="1" animBg="1"/>
      <p:bldP spid="514" grpId="0" animBg="1"/>
      <p:bldP spid="514" grpId="1" animBg="1"/>
      <p:bldP spid="515" grpId="0" animBg="1"/>
      <p:bldP spid="515" grpId="1" animBg="1"/>
      <p:bldP spid="516" grpId="0" animBg="1"/>
      <p:bldP spid="516" grpId="1" animBg="1"/>
      <p:bldP spid="517" grpId="0" animBg="1"/>
      <p:bldP spid="517" grpId="1" animBg="1"/>
      <p:bldP spid="518" grpId="0" animBg="1"/>
      <p:bldP spid="518" grpId="1" animBg="1"/>
      <p:bldP spid="519" grpId="0" animBg="1"/>
      <p:bldP spid="519" grpId="1" animBg="1"/>
      <p:bldP spid="520" grpId="0" animBg="1"/>
      <p:bldP spid="520" grpId="1" animBg="1"/>
      <p:bldP spid="521" grpId="0" animBg="1"/>
      <p:bldP spid="521" grpId="1" animBg="1"/>
      <p:bldP spid="522" grpId="0" animBg="1"/>
      <p:bldP spid="522" grpId="1" animBg="1"/>
      <p:bldP spid="523" grpId="0" animBg="1"/>
      <p:bldP spid="523" grpId="1" animBg="1"/>
      <p:bldP spid="524" grpId="0" animBg="1"/>
      <p:bldP spid="524" grpId="1" animBg="1"/>
      <p:bldP spid="525" grpId="0" animBg="1"/>
      <p:bldP spid="525" grpId="1" animBg="1"/>
      <p:bldP spid="526" grpId="0" animBg="1"/>
      <p:bldP spid="526" grpId="1" animBg="1"/>
      <p:bldP spid="527" grpId="0" animBg="1"/>
      <p:bldP spid="527" grpId="1" animBg="1"/>
      <p:bldP spid="528" grpId="0" animBg="1"/>
      <p:bldP spid="528" grpId="1" animBg="1"/>
      <p:bldP spid="529" grpId="0" animBg="1"/>
      <p:bldP spid="529" grpId="1" animBg="1"/>
      <p:bldP spid="530" grpId="0" animBg="1"/>
      <p:bldP spid="530" grpId="1" animBg="1"/>
      <p:bldP spid="531" grpId="0" animBg="1"/>
      <p:bldP spid="531" grpId="1" animBg="1"/>
      <p:bldP spid="532" grpId="0" animBg="1"/>
      <p:bldP spid="53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9"/>
          <p:cNvSpPr txBox="1">
            <a:spLocks noGrp="1"/>
          </p:cNvSpPr>
          <p:nvPr>
            <p:ph type="sldNum" idx="12"/>
          </p:nvPr>
        </p:nvSpPr>
        <p:spPr>
          <a:xfrm>
            <a:off x="7886667" y="4475239"/>
            <a:ext cx="5652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
        <p:nvSpPr>
          <p:cNvPr id="210" name="Google Shape;210;p49"/>
          <p:cNvSpPr/>
          <p:nvPr/>
        </p:nvSpPr>
        <p:spPr>
          <a:xfrm>
            <a:off x="533400" y="473720"/>
            <a:ext cx="6743700"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00B0F0"/>
                </a:solidFill>
                <a:latin typeface="Fira Sans"/>
                <a:ea typeface="Fira Sans"/>
                <a:cs typeface="Fira Sans"/>
                <a:sym typeface="Fira Sans"/>
              </a:rPr>
              <a:t>Introduction – David Ernst</a:t>
            </a:r>
            <a:endParaRPr sz="3000" b="0" i="0" u="none" strike="noStrike" cap="none" dirty="0">
              <a:solidFill>
                <a:srgbClr val="00B0F0"/>
              </a:solidFill>
              <a:latin typeface="Fira Sans"/>
              <a:ea typeface="Fira Sans"/>
              <a:cs typeface="Fira Sans"/>
              <a:sym typeface="Fira Sans"/>
            </a:endParaRPr>
          </a:p>
        </p:txBody>
      </p:sp>
      <p:sp>
        <p:nvSpPr>
          <p:cNvPr id="211" name="Google Shape;211;p49"/>
          <p:cNvSpPr txBox="1"/>
          <p:nvPr/>
        </p:nvSpPr>
        <p:spPr>
          <a:xfrm>
            <a:off x="533400" y="1248311"/>
            <a:ext cx="56541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Fira Sans"/>
                <a:ea typeface="Fira Sans"/>
                <a:cs typeface="Fira Sans"/>
                <a:sym typeface="Fira Sans"/>
              </a:rPr>
              <a:t>Sr. Specialist SA – DevOps/</a:t>
            </a:r>
            <a:r>
              <a:rPr lang="en-US" sz="2000" b="1" i="0" u="none" strike="noStrike" cap="none" dirty="0" err="1">
                <a:solidFill>
                  <a:schemeClr val="lt1"/>
                </a:solidFill>
                <a:latin typeface="Fira Sans"/>
                <a:ea typeface="Fira Sans"/>
                <a:cs typeface="Fira Sans"/>
                <a:sym typeface="Fira Sans"/>
              </a:rPr>
              <a:t>GenAI</a:t>
            </a:r>
            <a:r>
              <a:rPr lang="en" sz="2000" b="1" i="0" u="none" strike="noStrike" cap="none" dirty="0">
                <a:solidFill>
                  <a:schemeClr val="lt1"/>
                </a:solidFill>
                <a:latin typeface="Fira Sans"/>
                <a:ea typeface="Fira Sans"/>
                <a:cs typeface="Fira Sans"/>
                <a:sym typeface="Fira Sans"/>
              </a:rPr>
              <a:t>, AWS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Fira Sans"/>
                <a:ea typeface="Fira Sans"/>
                <a:cs typeface="Fira Sans"/>
                <a:sym typeface="Fira Sans"/>
              </a:rPr>
              <a:t>(Next Generation Developer Experience)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lt1"/>
                </a:solidFill>
                <a:latin typeface="Fira Sans"/>
                <a:ea typeface="Fira Sans"/>
                <a:cs typeface="Fira Sans"/>
                <a:sym typeface="Fira Sans"/>
              </a:rPr>
              <a:t>BA – University Of Toledo</a:t>
            </a:r>
            <a:endParaRPr sz="1400" b="0" i="0" u="none" strike="noStrike" cap="none" dirty="0">
              <a:solidFill>
                <a:srgbClr val="000000"/>
              </a:solidFill>
              <a:latin typeface="Arial"/>
              <a:ea typeface="Arial"/>
              <a:cs typeface="Arial"/>
              <a:sym typeface="Arial"/>
            </a:endParaRPr>
          </a:p>
        </p:txBody>
      </p:sp>
      <p:pic>
        <p:nvPicPr>
          <p:cNvPr id="212" name="Google Shape;212;p49" descr="https://lh3.googleusercontent.com/wOV7-AKyjsy8ATxDv3cQjK-JbC83QsRWySMooyySQcBmCc-S9lS5wgeCYy-wbCz9eLDhwNCGeMRS0ElbTxqJeL0VuZCRZrT5Q-9uYnaTbqAwX5ZwNJi4tXAtdhuFHO0qMXbJyVggOgeG"/>
          <p:cNvPicPr preferRelativeResize="0"/>
          <p:nvPr/>
        </p:nvPicPr>
        <p:blipFill rotWithShape="1">
          <a:blip r:embed="rId3">
            <a:alphaModFix/>
          </a:blip>
          <a:srcRect/>
          <a:stretch/>
        </p:blipFill>
        <p:spPr>
          <a:xfrm>
            <a:off x="6337327" y="2993061"/>
            <a:ext cx="1628776" cy="1085165"/>
          </a:xfrm>
          <a:prstGeom prst="rect">
            <a:avLst/>
          </a:prstGeom>
          <a:noFill/>
          <a:ln>
            <a:noFill/>
          </a:ln>
        </p:spPr>
      </p:pic>
      <p:pic>
        <p:nvPicPr>
          <p:cNvPr id="213" name="Google Shape;213;p49" descr="https://lh4.googleusercontent.com/lXbtv9zYBO3IPuGgSQ090Y54C6gG8sAo22YEdt4FAc0y6xDvDgJTL8meJp62S_zaF98wuqLUcnbNFSuvAGMm3bkAN7qyhTTB6LHvFqgB9v5pnJMM4DcM3NqLVf_CqknBjYXSsnj6SdjF"/>
          <p:cNvPicPr preferRelativeResize="0"/>
          <p:nvPr/>
        </p:nvPicPr>
        <p:blipFill rotWithShape="1">
          <a:blip r:embed="rId4">
            <a:alphaModFix/>
          </a:blip>
          <a:srcRect/>
          <a:stretch/>
        </p:blipFill>
        <p:spPr>
          <a:xfrm>
            <a:off x="1633237" y="3714444"/>
            <a:ext cx="1259511" cy="1267432"/>
          </a:xfrm>
          <a:prstGeom prst="rect">
            <a:avLst/>
          </a:prstGeom>
          <a:noFill/>
          <a:ln>
            <a:noFill/>
          </a:ln>
        </p:spPr>
      </p:pic>
      <p:pic>
        <p:nvPicPr>
          <p:cNvPr id="214" name="Google Shape;214;p49" descr="https://lh3.googleusercontent.com/t96RYwflIz6bAk2u4Ff_J9Algg8B7hsTtuOaPmggL9WRPWTY0KkEM76r_eL1KUjjYrRsQKDfdrHi7RNP5tikhQyIEO0LnRBfO1FYU7VVOpJ4ku8cp1K1fVUPSg79dWWGBAtA9MipCTx1"/>
          <p:cNvPicPr preferRelativeResize="0"/>
          <p:nvPr/>
        </p:nvPicPr>
        <p:blipFill rotWithShape="1">
          <a:blip r:embed="rId5">
            <a:alphaModFix/>
          </a:blip>
          <a:srcRect/>
          <a:stretch/>
        </p:blipFill>
        <p:spPr>
          <a:xfrm>
            <a:off x="3006724" y="2937698"/>
            <a:ext cx="1797075" cy="1195875"/>
          </a:xfrm>
          <a:prstGeom prst="rect">
            <a:avLst/>
          </a:prstGeom>
          <a:noFill/>
          <a:ln>
            <a:noFill/>
          </a:ln>
        </p:spPr>
      </p:pic>
      <p:pic>
        <p:nvPicPr>
          <p:cNvPr id="215" name="Google Shape;215;p49"/>
          <p:cNvPicPr preferRelativeResize="0"/>
          <p:nvPr/>
        </p:nvPicPr>
        <p:blipFill rotWithShape="1">
          <a:blip r:embed="rId6">
            <a:alphaModFix/>
          </a:blip>
          <a:srcRect/>
          <a:stretch/>
        </p:blipFill>
        <p:spPr>
          <a:xfrm>
            <a:off x="7708138" y="3057023"/>
            <a:ext cx="1435858" cy="957250"/>
          </a:xfrm>
          <a:prstGeom prst="rect">
            <a:avLst/>
          </a:prstGeom>
          <a:noFill/>
          <a:ln>
            <a:noFill/>
          </a:ln>
        </p:spPr>
      </p:pic>
      <p:pic>
        <p:nvPicPr>
          <p:cNvPr id="216" name="Google Shape;216;p49"/>
          <p:cNvPicPr preferRelativeResize="0"/>
          <p:nvPr/>
        </p:nvPicPr>
        <p:blipFill rotWithShape="1">
          <a:blip r:embed="rId7">
            <a:alphaModFix/>
          </a:blip>
          <a:srcRect/>
          <a:stretch/>
        </p:blipFill>
        <p:spPr>
          <a:xfrm>
            <a:off x="0" y="3552825"/>
            <a:ext cx="1600200" cy="1590675"/>
          </a:xfrm>
          <a:prstGeom prst="rect">
            <a:avLst/>
          </a:prstGeom>
          <a:noFill/>
          <a:ln>
            <a:noFill/>
          </a:ln>
        </p:spPr>
      </p:pic>
      <p:pic>
        <p:nvPicPr>
          <p:cNvPr id="217" name="Google Shape;217;p49"/>
          <p:cNvPicPr preferRelativeResize="0"/>
          <p:nvPr/>
        </p:nvPicPr>
        <p:blipFill rotWithShape="1">
          <a:blip r:embed="rId8">
            <a:alphaModFix/>
          </a:blip>
          <a:srcRect/>
          <a:stretch/>
        </p:blipFill>
        <p:spPr>
          <a:xfrm>
            <a:off x="4803803" y="2937700"/>
            <a:ext cx="1533525" cy="2038350"/>
          </a:xfrm>
          <a:prstGeom prst="rect">
            <a:avLst/>
          </a:prstGeom>
          <a:noFill/>
          <a:ln>
            <a:noFill/>
          </a:ln>
        </p:spPr>
      </p:pic>
      <p:pic>
        <p:nvPicPr>
          <p:cNvPr id="218" name="Google Shape;218;p49" descr="https://lh5.googleusercontent.com/1XG6LPxy0FLtIAqS76MVG8shPizD9GZW0N4sKl2JU1ZSpEyZHdtN-bOf9cYiOUNtsM8bZaoj_DIS_cMANF89RrlDwL2uIQGJKq9eMGz5uf8OkIamy0BXWfDs9T0SWtTogRTIEJllTp40"/>
          <p:cNvPicPr preferRelativeResize="0"/>
          <p:nvPr/>
        </p:nvPicPr>
        <p:blipFill rotWithShape="1">
          <a:blip r:embed="rId9">
            <a:alphaModFix/>
          </a:blip>
          <a:srcRect/>
          <a:stretch/>
        </p:blipFill>
        <p:spPr>
          <a:xfrm>
            <a:off x="2980648" y="4133563"/>
            <a:ext cx="2297430" cy="957263"/>
          </a:xfrm>
          <a:prstGeom prst="rect">
            <a:avLst/>
          </a:prstGeom>
          <a:noFill/>
          <a:ln>
            <a:noFill/>
          </a:ln>
        </p:spPr>
      </p:pic>
      <p:pic>
        <p:nvPicPr>
          <p:cNvPr id="219" name="Google Shape;219;p49"/>
          <p:cNvPicPr preferRelativeResize="0"/>
          <p:nvPr/>
        </p:nvPicPr>
        <p:blipFill rotWithShape="1">
          <a:blip r:embed="rId10">
            <a:alphaModFix/>
          </a:blip>
          <a:srcRect/>
          <a:stretch/>
        </p:blipFill>
        <p:spPr>
          <a:xfrm>
            <a:off x="5278078" y="4069266"/>
            <a:ext cx="1628775" cy="1085850"/>
          </a:xfrm>
          <a:prstGeom prst="rect">
            <a:avLst/>
          </a:prstGeom>
          <a:noFill/>
          <a:ln>
            <a:noFill/>
          </a:ln>
        </p:spPr>
      </p:pic>
      <p:pic>
        <p:nvPicPr>
          <p:cNvPr id="220" name="Google Shape;220;p49"/>
          <p:cNvPicPr preferRelativeResize="0"/>
          <p:nvPr/>
        </p:nvPicPr>
        <p:blipFill rotWithShape="1">
          <a:blip r:embed="rId11">
            <a:alphaModFix/>
          </a:blip>
          <a:srcRect/>
          <a:stretch/>
        </p:blipFill>
        <p:spPr>
          <a:xfrm>
            <a:off x="6906838" y="4026400"/>
            <a:ext cx="2085975" cy="1171575"/>
          </a:xfrm>
          <a:prstGeom prst="rect">
            <a:avLst/>
          </a:prstGeom>
          <a:noFill/>
          <a:ln>
            <a:noFill/>
          </a:ln>
        </p:spPr>
      </p:pic>
      <p:sp>
        <p:nvSpPr>
          <p:cNvPr id="222" name="Google Shape;222;p49"/>
          <p:cNvSpPr txBox="1"/>
          <p:nvPr/>
        </p:nvSpPr>
        <p:spPr>
          <a:xfrm>
            <a:off x="6483571" y="3075623"/>
            <a:ext cx="2085900" cy="12621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FF0000"/>
                </a:solidFill>
                <a:latin typeface="Fira Sans"/>
                <a:ea typeface="Fira Sans"/>
                <a:cs typeface="Fira Sans"/>
                <a:sym typeface="Fira Sans"/>
              </a:rPr>
              <a:t>Replace it with Instructor Name/background/related photographs to introduce to learners</a:t>
            </a:r>
            <a:endParaRPr dirty="0">
              <a:solidFill>
                <a:srgbClr val="FF0000"/>
              </a:solidFill>
              <a:latin typeface="Fira Sans"/>
              <a:ea typeface="Fira Sans"/>
              <a:cs typeface="Fira Sans"/>
              <a:sym typeface="Fira Sans"/>
            </a:endParaRPr>
          </a:p>
        </p:txBody>
      </p:sp>
      <p:pic>
        <p:nvPicPr>
          <p:cNvPr id="1026" name="Picture 2" descr="Background Image">
            <a:extLst>
              <a:ext uri="{FF2B5EF4-FFF2-40B4-BE49-F238E27FC236}">
                <a16:creationId xmlns:a16="http://schemas.microsoft.com/office/drawing/2014/main" id="{F7EAD51A-C390-F1BB-1813-7B21822325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 y="2755989"/>
            <a:ext cx="9144000" cy="2467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vid Ernst">
            <a:extLst>
              <a:ext uri="{FF2B5EF4-FFF2-40B4-BE49-F238E27FC236}">
                <a16:creationId xmlns:a16="http://schemas.microsoft.com/office/drawing/2014/main" id="{1D89C7B2-628A-1A3E-7ADC-886F56FF12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571" y="147407"/>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4E333A-FD37-40A7-8017-90C27A02CCED}"/>
              </a:ext>
            </a:extLst>
          </p:cNvPr>
          <p:cNvSpPr txBox="1"/>
          <p:nvPr/>
        </p:nvSpPr>
        <p:spPr>
          <a:xfrm>
            <a:off x="1620455" y="1294477"/>
            <a:ext cx="6070922" cy="2554545"/>
          </a:xfrm>
          <a:prstGeom prst="rect">
            <a:avLst/>
          </a:prstGeom>
          <a:noFill/>
        </p:spPr>
        <p:txBody>
          <a:bodyPr wrap="square">
            <a:spAutoFit/>
          </a:bodyPr>
          <a:lstStyle/>
          <a:p>
            <a:pPr algn="ctr"/>
            <a:r>
              <a:rPr lang="en-US" sz="4000" dirty="0">
                <a:solidFill>
                  <a:schemeClr val="bg1"/>
                </a:solidFill>
              </a:rPr>
              <a:t>How would you describe the CI/CD process to a non-technical stakeholder?</a:t>
            </a:r>
          </a:p>
        </p:txBody>
      </p:sp>
    </p:spTree>
    <p:extLst>
      <p:ext uri="{BB962C8B-B14F-4D97-AF65-F5344CB8AC3E}">
        <p14:creationId xmlns:p14="http://schemas.microsoft.com/office/powerpoint/2010/main" val="3370527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a:solidFill>
                  <a:schemeClr val="bg1"/>
                </a:solidFill>
              </a:rPr>
              <a:t>Re-architecting Jenkins?</a:t>
            </a:r>
          </a:p>
        </p:txBody>
      </p:sp>
      <p:grpSp>
        <p:nvGrpSpPr>
          <p:cNvPr id="5" name="Group 4">
            <a:extLst>
              <a:ext uri="{FF2B5EF4-FFF2-40B4-BE49-F238E27FC236}">
                <a16:creationId xmlns:a16="http://schemas.microsoft.com/office/drawing/2014/main" id="{326FC2E7-50D2-F844-8040-9886C959DA31}"/>
              </a:ext>
            </a:extLst>
          </p:cNvPr>
          <p:cNvGrpSpPr/>
          <p:nvPr/>
        </p:nvGrpSpPr>
        <p:grpSpPr>
          <a:xfrm>
            <a:off x="3519320" y="1663911"/>
            <a:ext cx="1866787" cy="2709807"/>
            <a:chOff x="4690837" y="2218548"/>
            <a:chExt cx="2489049" cy="3613076"/>
          </a:xfrm>
        </p:grpSpPr>
        <p:sp>
          <p:nvSpPr>
            <p:cNvPr id="6" name="TextBox 5">
              <a:extLst>
                <a:ext uri="{FF2B5EF4-FFF2-40B4-BE49-F238E27FC236}">
                  <a16:creationId xmlns:a16="http://schemas.microsoft.com/office/drawing/2014/main" id="{F4F746E8-64BE-F34A-83C4-44BD5DE01C9D}"/>
                </a:ext>
              </a:extLst>
            </p:cNvPr>
            <p:cNvSpPr txBox="1"/>
            <p:nvPr/>
          </p:nvSpPr>
          <p:spPr>
            <a:xfrm>
              <a:off x="4985368" y="5092960"/>
              <a:ext cx="2194518" cy="738664"/>
            </a:xfrm>
            <a:prstGeom prst="rect">
              <a:avLst/>
            </a:prstGeom>
            <a:noFill/>
          </p:spPr>
          <p:txBody>
            <a:bodyPr wrap="square" rtlCol="0">
              <a:spAutoFit/>
            </a:bodyPr>
            <a:lstStyle/>
            <a:p>
              <a:pPr algn="ctr"/>
              <a:r>
                <a:rPr lang="en-US" sz="1500" dirty="0">
                  <a:solidFill>
                    <a:schemeClr val="bg1"/>
                  </a:solidFill>
                </a:rPr>
                <a:t>Rich plugins (1800+)</a:t>
              </a:r>
            </a:p>
          </p:txBody>
        </p:sp>
        <p:pic>
          <p:nvPicPr>
            <p:cNvPr id="8" name="Picture 4" descr="Jenkins Plugin Logo">
              <a:extLst>
                <a:ext uri="{FF2B5EF4-FFF2-40B4-BE49-F238E27FC236}">
                  <a16:creationId xmlns:a16="http://schemas.microsoft.com/office/drawing/2014/main" id="{4ACEEF9C-6270-3843-8210-95DEF0B70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837" y="2218548"/>
              <a:ext cx="2489049" cy="27002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D7D5AC1-AB68-B748-8698-F1E39707490D}"/>
              </a:ext>
            </a:extLst>
          </p:cNvPr>
          <p:cNvGrpSpPr/>
          <p:nvPr/>
        </p:nvGrpSpPr>
        <p:grpSpPr>
          <a:xfrm>
            <a:off x="6104013" y="1447896"/>
            <a:ext cx="2783663" cy="2885459"/>
            <a:chOff x="8137096" y="1630274"/>
            <a:chExt cx="3711550" cy="3847279"/>
          </a:xfrm>
        </p:grpSpPr>
        <p:sp>
          <p:nvSpPr>
            <p:cNvPr id="7" name="TextBox 6">
              <a:extLst>
                <a:ext uri="{FF2B5EF4-FFF2-40B4-BE49-F238E27FC236}">
                  <a16:creationId xmlns:a16="http://schemas.microsoft.com/office/drawing/2014/main" id="{5C489C6E-F1BE-004A-AE91-8E32BE267C88}"/>
                </a:ext>
              </a:extLst>
            </p:cNvPr>
            <p:cNvSpPr txBox="1"/>
            <p:nvPr/>
          </p:nvSpPr>
          <p:spPr>
            <a:xfrm>
              <a:off x="8890509" y="5138998"/>
              <a:ext cx="1956090" cy="338555"/>
            </a:xfrm>
            <a:prstGeom prst="rect">
              <a:avLst/>
            </a:prstGeom>
            <a:noFill/>
          </p:spPr>
          <p:txBody>
            <a:bodyPr wrap="none" rtlCol="0">
              <a:spAutoFit/>
            </a:bodyPr>
            <a:lstStyle/>
            <a:p>
              <a:r>
                <a:rPr lang="en-US" sz="1050" dirty="0">
                  <a:solidFill>
                    <a:schemeClr val="bg1"/>
                  </a:solidFill>
                </a:rPr>
                <a:t>Awesome community</a:t>
              </a:r>
            </a:p>
          </p:txBody>
        </p:sp>
        <p:pic>
          <p:nvPicPr>
            <p:cNvPr id="10" name="Picture 6" descr="Jenkins Artwork">
              <a:extLst>
                <a:ext uri="{FF2B5EF4-FFF2-40B4-BE49-F238E27FC236}">
                  <a16:creationId xmlns:a16="http://schemas.microsoft.com/office/drawing/2014/main" id="{046BDB87-B2E2-984E-BB01-46FF6AAFA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5304" y="1780606"/>
              <a:ext cx="961293" cy="12396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Ninja">
              <a:extLst>
                <a:ext uri="{FF2B5EF4-FFF2-40B4-BE49-F238E27FC236}">
                  <a16:creationId xmlns:a16="http://schemas.microsoft.com/office/drawing/2014/main" id="{934F2ECB-C2C1-664E-BD45-1B8AF6ED97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9116" y="2256766"/>
              <a:ext cx="1116188" cy="16143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aris (Eiffel)">
              <a:extLst>
                <a:ext uri="{FF2B5EF4-FFF2-40B4-BE49-F238E27FC236}">
                  <a16:creationId xmlns:a16="http://schemas.microsoft.com/office/drawing/2014/main" id="{77CC4C01-D68D-8345-9284-371760D5B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9245" y="3377323"/>
              <a:ext cx="1248617" cy="16143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Stay Safe">
              <a:extLst>
                <a:ext uri="{FF2B5EF4-FFF2-40B4-BE49-F238E27FC236}">
                  <a16:creationId xmlns:a16="http://schemas.microsoft.com/office/drawing/2014/main" id="{54A3E453-6CC3-5944-BB27-36362CBBE4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7980" y="1630274"/>
              <a:ext cx="1009900" cy="13899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Switzerland">
              <a:extLst>
                <a:ext uri="{FF2B5EF4-FFF2-40B4-BE49-F238E27FC236}">
                  <a16:creationId xmlns:a16="http://schemas.microsoft.com/office/drawing/2014/main" id="{02D0A7B1-AAB2-E44D-B108-D4DFA5DFCC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7096" y="2646658"/>
              <a:ext cx="1470784" cy="17677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21CAE32-0BCB-AA40-8823-CF78D9880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77862" y="3067413"/>
              <a:ext cx="1470784" cy="1660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A6F05B7F-6D37-994D-BC2B-E7F3C824EA93}"/>
              </a:ext>
            </a:extLst>
          </p:cNvPr>
          <p:cNvGrpSpPr/>
          <p:nvPr/>
        </p:nvGrpSpPr>
        <p:grpSpPr>
          <a:xfrm>
            <a:off x="672194" y="1765548"/>
            <a:ext cx="1757100" cy="2608170"/>
            <a:chOff x="894670" y="2354064"/>
            <a:chExt cx="2342800" cy="3477559"/>
          </a:xfrm>
        </p:grpSpPr>
        <p:sp>
          <p:nvSpPr>
            <p:cNvPr id="9" name="TextBox 8">
              <a:extLst>
                <a:ext uri="{FF2B5EF4-FFF2-40B4-BE49-F238E27FC236}">
                  <a16:creationId xmlns:a16="http://schemas.microsoft.com/office/drawing/2014/main" id="{B0AA0E44-F6D0-7E45-AD51-F53B72D65FFC}"/>
                </a:ext>
              </a:extLst>
            </p:cNvPr>
            <p:cNvSpPr txBox="1"/>
            <p:nvPr/>
          </p:nvSpPr>
          <p:spPr>
            <a:xfrm>
              <a:off x="894670" y="5092959"/>
              <a:ext cx="2342800" cy="738664"/>
            </a:xfrm>
            <a:prstGeom prst="rect">
              <a:avLst/>
            </a:prstGeom>
            <a:noFill/>
          </p:spPr>
          <p:txBody>
            <a:bodyPr wrap="square" rtlCol="0">
              <a:spAutoFit/>
            </a:bodyPr>
            <a:lstStyle/>
            <a:p>
              <a:pPr algn="ctr"/>
              <a:r>
                <a:rPr lang="en-US" sz="1500" dirty="0">
                  <a:solidFill>
                    <a:schemeClr val="bg1"/>
                  </a:solidFill>
                </a:rPr>
                <a:t>Mature technology </a:t>
              </a:r>
            </a:p>
            <a:p>
              <a:pPr algn="ctr"/>
              <a:r>
                <a:rPr lang="en-US" sz="1500" dirty="0">
                  <a:solidFill>
                    <a:schemeClr val="bg1"/>
                  </a:solidFill>
                </a:rPr>
                <a:t>(17+ years)</a:t>
              </a:r>
            </a:p>
          </p:txBody>
        </p:sp>
        <p:pic>
          <p:nvPicPr>
            <p:cNvPr id="1030" name="Picture 6">
              <a:extLst>
                <a:ext uri="{FF2B5EF4-FFF2-40B4-BE49-F238E27FC236}">
                  <a16:creationId xmlns:a16="http://schemas.microsoft.com/office/drawing/2014/main" id="{16B41AC9-EF7C-A047-9BBB-DC3CAC2307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930" y="2354064"/>
              <a:ext cx="1858279" cy="25647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906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78FB5-D37D-5440-8974-30B5B9BE2D4B}"/>
              </a:ext>
            </a:extLst>
          </p:cNvPr>
          <p:cNvSpPr>
            <a:spLocks noGrp="1"/>
          </p:cNvSpPr>
          <p:nvPr>
            <p:ph type="title"/>
          </p:nvPr>
        </p:nvSpPr>
        <p:spPr/>
        <p:txBody>
          <a:bodyPr>
            <a:normAutofit fontScale="90000"/>
          </a:bodyPr>
          <a:lstStyle/>
          <a:p>
            <a:r>
              <a:rPr lang="en-US" dirty="0">
                <a:solidFill>
                  <a:schemeClr val="bg1"/>
                </a:solidFill>
              </a:rPr>
              <a:t>Jenkins : multigenerational compute platform</a:t>
            </a:r>
          </a:p>
        </p:txBody>
      </p:sp>
      <p:grpSp>
        <p:nvGrpSpPr>
          <p:cNvPr id="26" name="Group 25">
            <a:extLst>
              <a:ext uri="{FF2B5EF4-FFF2-40B4-BE49-F238E27FC236}">
                <a16:creationId xmlns:a16="http://schemas.microsoft.com/office/drawing/2014/main" id="{CE18B68B-CB8A-2E40-B3A8-FA1AA32727DD}"/>
              </a:ext>
            </a:extLst>
          </p:cNvPr>
          <p:cNvGrpSpPr/>
          <p:nvPr/>
        </p:nvGrpSpPr>
        <p:grpSpPr>
          <a:xfrm>
            <a:off x="1162037" y="1956388"/>
            <a:ext cx="863408" cy="814388"/>
            <a:chOff x="1547793" y="2867826"/>
            <a:chExt cx="1151211" cy="1085850"/>
          </a:xfrm>
        </p:grpSpPr>
        <p:pic>
          <p:nvPicPr>
            <p:cNvPr id="9" name="Graphic 24">
              <a:extLst>
                <a:ext uri="{FF2B5EF4-FFF2-40B4-BE49-F238E27FC236}">
                  <a16:creationId xmlns:a16="http://schemas.microsoft.com/office/drawing/2014/main" id="{6630A72F-EDFA-3F4D-8C4F-16A7DEF8A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51" y="286782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24">
              <a:extLst>
                <a:ext uri="{FF2B5EF4-FFF2-40B4-BE49-F238E27FC236}">
                  <a16:creationId xmlns:a16="http://schemas.microsoft.com/office/drawing/2014/main" id="{DB763D3C-3FB4-E944-A996-141B36F14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93" y="348377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4">
              <a:extLst>
                <a:ext uri="{FF2B5EF4-FFF2-40B4-BE49-F238E27FC236}">
                  <a16:creationId xmlns:a16="http://schemas.microsoft.com/office/drawing/2014/main" id="{2FCE0207-87E7-CE4A-962C-7C5B6B15E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104" y="348377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a:extLst>
              <a:ext uri="{FF2B5EF4-FFF2-40B4-BE49-F238E27FC236}">
                <a16:creationId xmlns:a16="http://schemas.microsoft.com/office/drawing/2014/main" id="{C90CADB4-CADE-FA42-A53A-547B0250DFF2}"/>
              </a:ext>
            </a:extLst>
          </p:cNvPr>
          <p:cNvSpPr/>
          <p:nvPr/>
        </p:nvSpPr>
        <p:spPr>
          <a:xfrm>
            <a:off x="670760" y="1389680"/>
            <a:ext cx="1842494" cy="31857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r>
              <a:rPr lang="en-US" sz="1500" dirty="0">
                <a:solidFill>
                  <a:schemeClr val="bg1"/>
                </a:solidFill>
                <a:latin typeface="Arial" panose="020B0604020202020204" pitchFamily="34" charset="0"/>
                <a:cs typeface="Arial" panose="020B0604020202020204" pitchFamily="34" charset="0"/>
              </a:rPr>
              <a:t>On-premise</a:t>
            </a:r>
          </a:p>
        </p:txBody>
      </p:sp>
      <p:pic>
        <p:nvPicPr>
          <p:cNvPr id="23" name="Graphic 22">
            <a:extLst>
              <a:ext uri="{FF2B5EF4-FFF2-40B4-BE49-F238E27FC236}">
                <a16:creationId xmlns:a16="http://schemas.microsoft.com/office/drawing/2014/main" id="{E036D934-9CC7-034D-822E-D839E24F9E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761" y="1390871"/>
            <a:ext cx="285750" cy="285750"/>
          </a:xfrm>
          <a:prstGeom prst="rect">
            <a:avLst/>
          </a:prstGeom>
        </p:spPr>
      </p:pic>
      <p:sp>
        <p:nvSpPr>
          <p:cNvPr id="16" name="TextBox 15">
            <a:extLst>
              <a:ext uri="{FF2B5EF4-FFF2-40B4-BE49-F238E27FC236}">
                <a16:creationId xmlns:a16="http://schemas.microsoft.com/office/drawing/2014/main" id="{0C08DA90-88B6-9143-A2FA-6450BAF3BA58}"/>
              </a:ext>
            </a:extLst>
          </p:cNvPr>
          <p:cNvSpPr txBox="1"/>
          <p:nvPr/>
        </p:nvSpPr>
        <p:spPr bwMode="auto">
          <a:xfrm>
            <a:off x="3659018" y="3983003"/>
            <a:ext cx="0" cy="0"/>
          </a:xfrm>
          <a:prstGeom prst="rect">
            <a:avLst/>
          </a:prstGeom>
          <a:noFill/>
          <a:ln w="12700" cap="sq" algn="ctr">
            <a:noFill/>
            <a:miter lim="800000"/>
            <a:headEnd/>
            <a:tailEnd/>
          </a:ln>
          <a:effectLst/>
        </p:spPr>
        <p:txBody>
          <a:bodyPr wrap="none" rtlCol="0" anchor="ctr" anchorCtr="0">
            <a:noAutofit/>
          </a:bodyPr>
          <a:lstStyle/>
          <a:p>
            <a:pPr>
              <a:spcBef>
                <a:spcPts val="900"/>
              </a:spcBef>
            </a:pPr>
            <a:endParaRPr lang="en-US" sz="1800" dirty="0">
              <a:solidFill>
                <a:schemeClr val="accent1"/>
              </a:solidFill>
              <a:latin typeface="+mj-lt"/>
            </a:endParaRPr>
          </a:p>
        </p:txBody>
      </p:sp>
      <p:sp>
        <p:nvSpPr>
          <p:cNvPr id="24" name="Rectangle 23">
            <a:extLst>
              <a:ext uri="{FF2B5EF4-FFF2-40B4-BE49-F238E27FC236}">
                <a16:creationId xmlns:a16="http://schemas.microsoft.com/office/drawing/2014/main" id="{76128D39-8F21-2741-B66E-BBEDFC7262DF}"/>
              </a:ext>
            </a:extLst>
          </p:cNvPr>
          <p:cNvSpPr/>
          <p:nvPr/>
        </p:nvSpPr>
        <p:spPr>
          <a:xfrm>
            <a:off x="3360638" y="1428719"/>
            <a:ext cx="2120357" cy="3146693"/>
          </a:xfrm>
          <a:prstGeom prst="rect">
            <a:avLst/>
          </a:prstGeom>
          <a:noFill/>
          <a:ln w="12700">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r>
              <a:rPr lang="en-US" sz="1800" dirty="0">
                <a:solidFill>
                  <a:schemeClr val="bg1"/>
                </a:solidFill>
                <a:latin typeface="Arial" panose="020B0604020202020204" pitchFamily="34" charset="0"/>
                <a:cs typeface="Arial" panose="020B0604020202020204" pitchFamily="34" charset="0"/>
              </a:rPr>
              <a:t>Cloud</a:t>
            </a:r>
            <a:endParaRPr lang="en-US" sz="900" dirty="0">
              <a:solidFill>
                <a:schemeClr val="bg1"/>
              </a:solidFill>
              <a:latin typeface="Arial" panose="020B0604020202020204" pitchFamily="34" charset="0"/>
              <a:cs typeface="Arial" panose="020B0604020202020204" pitchFamily="34" charset="0"/>
            </a:endParaRPr>
          </a:p>
        </p:txBody>
      </p:sp>
      <p:pic>
        <p:nvPicPr>
          <p:cNvPr id="25" name="Graphic 24">
            <a:extLst>
              <a:ext uri="{FF2B5EF4-FFF2-40B4-BE49-F238E27FC236}">
                <a16:creationId xmlns:a16="http://schemas.microsoft.com/office/drawing/2014/main" id="{9B85C02B-A7C4-3D41-B4EE-F23FEC0907A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360638" y="1428718"/>
            <a:ext cx="285750" cy="285750"/>
          </a:xfrm>
          <a:prstGeom prst="rect">
            <a:avLst/>
          </a:prstGeom>
        </p:spPr>
      </p:pic>
      <p:sp>
        <p:nvSpPr>
          <p:cNvPr id="55" name="Rectangle 54">
            <a:extLst>
              <a:ext uri="{FF2B5EF4-FFF2-40B4-BE49-F238E27FC236}">
                <a16:creationId xmlns:a16="http://schemas.microsoft.com/office/drawing/2014/main" id="{5D908BD2-16BF-444C-854D-D08E5A9784EF}"/>
              </a:ext>
            </a:extLst>
          </p:cNvPr>
          <p:cNvSpPr/>
          <p:nvPr/>
        </p:nvSpPr>
        <p:spPr>
          <a:xfrm>
            <a:off x="3495032" y="1878439"/>
            <a:ext cx="1869729" cy="257414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r>
              <a:rPr lang="en-US" sz="900" dirty="0">
                <a:ln w="0"/>
                <a:solidFill>
                  <a:srgbClr val="1E8900"/>
                </a:solidFill>
                <a:latin typeface="Arial" panose="020B0604020202020204" pitchFamily="34" charset="0"/>
                <a:cs typeface="Arial" panose="020B0604020202020204" pitchFamily="34" charset="0"/>
              </a:rPr>
              <a:t>VPC</a:t>
            </a:r>
          </a:p>
        </p:txBody>
      </p:sp>
      <p:pic>
        <p:nvPicPr>
          <p:cNvPr id="56" name="Graphic 55">
            <a:extLst>
              <a:ext uri="{FF2B5EF4-FFF2-40B4-BE49-F238E27FC236}">
                <a16:creationId xmlns:a16="http://schemas.microsoft.com/office/drawing/2014/main" id="{28202621-FD43-254C-81E9-87686F3754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5032" y="1879630"/>
            <a:ext cx="285750" cy="285750"/>
          </a:xfrm>
          <a:prstGeom prst="rect">
            <a:avLst/>
          </a:prstGeom>
        </p:spPr>
      </p:pic>
      <p:sp>
        <p:nvSpPr>
          <p:cNvPr id="57" name="Rectangle 56">
            <a:extLst>
              <a:ext uri="{FF2B5EF4-FFF2-40B4-BE49-F238E27FC236}">
                <a16:creationId xmlns:a16="http://schemas.microsoft.com/office/drawing/2014/main" id="{70FC6643-D645-524E-B658-DE4157E8A699}"/>
              </a:ext>
            </a:extLst>
          </p:cNvPr>
          <p:cNvSpPr/>
          <p:nvPr/>
        </p:nvSpPr>
        <p:spPr>
          <a:xfrm>
            <a:off x="3585606" y="2281129"/>
            <a:ext cx="1646090" cy="2089565"/>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nchor="t"/>
          <a:lstStyle/>
          <a:p>
            <a:pPr algn="ctr">
              <a:defRPr/>
            </a:pPr>
            <a:endParaRPr lang="en-US" sz="900" dirty="0">
              <a:solidFill>
                <a:srgbClr val="D86613"/>
              </a:solidFill>
              <a:latin typeface="Arial" panose="020B0604020202020204" pitchFamily="34" charset="0"/>
              <a:cs typeface="Arial" panose="020B0604020202020204" pitchFamily="34" charset="0"/>
            </a:endParaRPr>
          </a:p>
          <a:p>
            <a:pPr algn="ctr">
              <a:defRPr/>
            </a:pPr>
            <a:endParaRPr lang="en-US" sz="900" dirty="0">
              <a:solidFill>
                <a:srgbClr val="D86613"/>
              </a:solidFill>
              <a:latin typeface="Arial" panose="020B0604020202020204" pitchFamily="34" charset="0"/>
              <a:cs typeface="Arial" panose="020B0604020202020204" pitchFamily="34" charset="0"/>
            </a:endParaRPr>
          </a:p>
          <a:p>
            <a:pPr algn="ctr">
              <a:defRPr/>
            </a:pPr>
            <a:r>
              <a:rPr lang="en-US" sz="900" dirty="0">
                <a:solidFill>
                  <a:srgbClr val="D86613"/>
                </a:solidFill>
                <a:latin typeface="Arial" panose="020B0604020202020204" pitchFamily="34" charset="0"/>
                <a:cs typeface="Arial" panose="020B0604020202020204" pitchFamily="34" charset="0"/>
              </a:rPr>
              <a:t>Auto Scaling group</a:t>
            </a:r>
          </a:p>
        </p:txBody>
      </p:sp>
      <p:pic>
        <p:nvPicPr>
          <p:cNvPr id="58" name="Graphic 57">
            <a:extLst>
              <a:ext uri="{FF2B5EF4-FFF2-40B4-BE49-F238E27FC236}">
                <a16:creationId xmlns:a16="http://schemas.microsoft.com/office/drawing/2014/main" id="{AB6C4AB9-EF3D-D949-A81B-6610255F32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77940" y="2281129"/>
            <a:ext cx="285750" cy="285750"/>
          </a:xfrm>
          <a:prstGeom prst="rect">
            <a:avLst/>
          </a:prstGeom>
        </p:spPr>
      </p:pic>
      <p:sp>
        <p:nvSpPr>
          <p:cNvPr id="63" name="Rectangle 62">
            <a:extLst>
              <a:ext uri="{FF2B5EF4-FFF2-40B4-BE49-F238E27FC236}">
                <a16:creationId xmlns:a16="http://schemas.microsoft.com/office/drawing/2014/main" id="{0E21EF15-A783-384D-B8D8-3379206F1904}"/>
              </a:ext>
            </a:extLst>
          </p:cNvPr>
          <p:cNvSpPr/>
          <p:nvPr/>
        </p:nvSpPr>
        <p:spPr>
          <a:xfrm>
            <a:off x="3734144" y="2874670"/>
            <a:ext cx="1323975" cy="66794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r>
              <a:rPr lang="en-US" sz="900" dirty="0">
                <a:ln w="0"/>
                <a:solidFill>
                  <a:srgbClr val="D86613"/>
                </a:solidFill>
                <a:latin typeface="Arial" panose="020B0604020202020204" pitchFamily="34" charset="0"/>
                <a:cs typeface="Arial" panose="020B0604020202020204" pitchFamily="34" charset="0"/>
              </a:rPr>
              <a:t>On-demand</a:t>
            </a:r>
          </a:p>
        </p:txBody>
      </p:sp>
      <p:pic>
        <p:nvPicPr>
          <p:cNvPr id="64" name="Graphic 63">
            <a:extLst>
              <a:ext uri="{FF2B5EF4-FFF2-40B4-BE49-F238E27FC236}">
                <a16:creationId xmlns:a16="http://schemas.microsoft.com/office/drawing/2014/main" id="{440B030A-2EFC-E840-ADF8-AF6925E01A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4144" y="2874669"/>
            <a:ext cx="285750" cy="285750"/>
          </a:xfrm>
          <a:prstGeom prst="rect">
            <a:avLst/>
          </a:prstGeom>
        </p:spPr>
      </p:pic>
      <p:sp>
        <p:nvSpPr>
          <p:cNvPr id="65" name="Rectangle 64">
            <a:extLst>
              <a:ext uri="{FF2B5EF4-FFF2-40B4-BE49-F238E27FC236}">
                <a16:creationId xmlns:a16="http://schemas.microsoft.com/office/drawing/2014/main" id="{8A5AB737-6B89-9D40-9B0C-96250F67EB0C}"/>
              </a:ext>
            </a:extLst>
          </p:cNvPr>
          <p:cNvSpPr/>
          <p:nvPr/>
        </p:nvSpPr>
        <p:spPr>
          <a:xfrm>
            <a:off x="3734144" y="3630282"/>
            <a:ext cx="1323975" cy="66674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r>
              <a:rPr lang="en-US" sz="900" dirty="0">
                <a:solidFill>
                  <a:srgbClr val="D86613"/>
                </a:solidFill>
                <a:latin typeface="Arial" panose="020B0604020202020204" pitchFamily="34" charset="0"/>
                <a:cs typeface="Arial" panose="020B0604020202020204" pitchFamily="34" charset="0"/>
              </a:rPr>
              <a:t>Spot Fleet</a:t>
            </a:r>
          </a:p>
        </p:txBody>
      </p:sp>
      <p:pic>
        <p:nvPicPr>
          <p:cNvPr id="66" name="Graphic 65">
            <a:extLst>
              <a:ext uri="{FF2B5EF4-FFF2-40B4-BE49-F238E27FC236}">
                <a16:creationId xmlns:a16="http://schemas.microsoft.com/office/drawing/2014/main" id="{DF70C5AC-601D-1E41-8320-D45F1F45E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38906" y="3627662"/>
            <a:ext cx="285750" cy="285750"/>
          </a:xfrm>
          <a:prstGeom prst="rect">
            <a:avLst/>
          </a:prstGeom>
        </p:spPr>
      </p:pic>
      <p:sp>
        <p:nvSpPr>
          <p:cNvPr id="81" name="Rectangle 80">
            <a:extLst>
              <a:ext uri="{FF2B5EF4-FFF2-40B4-BE49-F238E27FC236}">
                <a16:creationId xmlns:a16="http://schemas.microsoft.com/office/drawing/2014/main" id="{FAD1A15D-BB6A-B848-867A-D45F6AF0550D}"/>
              </a:ext>
            </a:extLst>
          </p:cNvPr>
          <p:cNvSpPr/>
          <p:nvPr/>
        </p:nvSpPr>
        <p:spPr>
          <a:xfrm>
            <a:off x="824860" y="3108067"/>
            <a:ext cx="1548944" cy="1262627"/>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r>
              <a:rPr lang="en-US" sz="900" dirty="0">
                <a:solidFill>
                  <a:srgbClr val="5A6B86"/>
                </a:solidFill>
                <a:latin typeface="Arial" panose="020B0604020202020204" pitchFamily="34" charset="0"/>
                <a:cs typeface="Arial" panose="020B0604020202020204" pitchFamily="34" charset="0"/>
              </a:rPr>
              <a:t>Server Farm</a:t>
            </a:r>
          </a:p>
        </p:txBody>
      </p:sp>
      <p:pic>
        <p:nvPicPr>
          <p:cNvPr id="82" name="Graphic 81">
            <a:extLst>
              <a:ext uri="{FF2B5EF4-FFF2-40B4-BE49-F238E27FC236}">
                <a16:creationId xmlns:a16="http://schemas.microsoft.com/office/drawing/2014/main" id="{6FC62F34-6D93-BE43-9968-09A4CA02D6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7836" y="3109257"/>
            <a:ext cx="285750" cy="285750"/>
          </a:xfrm>
          <a:prstGeom prst="rect">
            <a:avLst/>
          </a:prstGeom>
        </p:spPr>
      </p:pic>
      <p:sp>
        <p:nvSpPr>
          <p:cNvPr id="83" name="Rectangle 82">
            <a:extLst>
              <a:ext uri="{FF2B5EF4-FFF2-40B4-BE49-F238E27FC236}">
                <a16:creationId xmlns:a16="http://schemas.microsoft.com/office/drawing/2014/main" id="{CFF4A50F-2958-FE49-8A99-2944410FC2F0}"/>
              </a:ext>
            </a:extLst>
          </p:cNvPr>
          <p:cNvSpPr/>
          <p:nvPr/>
        </p:nvSpPr>
        <p:spPr>
          <a:xfrm>
            <a:off x="813637" y="1843404"/>
            <a:ext cx="1560167" cy="1059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endParaRPr lang="en-US" sz="900" dirty="0">
              <a:solidFill>
                <a:srgbClr val="5A6B86"/>
              </a:solidFill>
              <a:latin typeface="Arial" panose="020B0604020202020204" pitchFamily="34" charset="0"/>
              <a:cs typeface="Arial" panose="020B0604020202020204" pitchFamily="34" charset="0"/>
            </a:endParaRPr>
          </a:p>
        </p:txBody>
      </p:sp>
      <p:pic>
        <p:nvPicPr>
          <p:cNvPr id="85" name="Graphic 21">
            <a:extLst>
              <a:ext uri="{FF2B5EF4-FFF2-40B4-BE49-F238E27FC236}">
                <a16:creationId xmlns:a16="http://schemas.microsoft.com/office/drawing/2014/main" id="{3D3AA694-89F6-4F4E-A15F-0CCE5763D5D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3929" y="3878823"/>
            <a:ext cx="3524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Graphic 21">
            <a:extLst>
              <a:ext uri="{FF2B5EF4-FFF2-40B4-BE49-F238E27FC236}">
                <a16:creationId xmlns:a16="http://schemas.microsoft.com/office/drawing/2014/main" id="{A842BDBF-8CD3-6B43-8E84-ACC0E33532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0715" y="3878823"/>
            <a:ext cx="3524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Graphic 21">
            <a:extLst>
              <a:ext uri="{FF2B5EF4-FFF2-40B4-BE49-F238E27FC236}">
                <a16:creationId xmlns:a16="http://schemas.microsoft.com/office/drawing/2014/main" id="{AAECC193-17C6-FF49-9D7D-B8F83F3A7D7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49708" y="3878823"/>
            <a:ext cx="3524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Graphic 6">
            <a:extLst>
              <a:ext uri="{FF2B5EF4-FFF2-40B4-BE49-F238E27FC236}">
                <a16:creationId xmlns:a16="http://schemas.microsoft.com/office/drawing/2014/main" id="{EA048A46-9995-284E-8D51-9C3F7614CE4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88294" y="3408931"/>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6">
            <a:extLst>
              <a:ext uri="{FF2B5EF4-FFF2-40B4-BE49-F238E27FC236}">
                <a16:creationId xmlns:a16="http://schemas.microsoft.com/office/drawing/2014/main" id="{C16554F4-4A2C-574F-B4AC-FA7FA1DD048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09004" y="3826706"/>
            <a:ext cx="330868" cy="45666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a:extLst>
              <a:ext uri="{FF2B5EF4-FFF2-40B4-BE49-F238E27FC236}">
                <a16:creationId xmlns:a16="http://schemas.microsoft.com/office/drawing/2014/main" id="{BE59AC65-C6B2-E04E-9909-47FED51AE76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95928" y="3130002"/>
            <a:ext cx="272462" cy="37604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a:extLst>
              <a:ext uri="{FF2B5EF4-FFF2-40B4-BE49-F238E27FC236}">
                <a16:creationId xmlns:a16="http://schemas.microsoft.com/office/drawing/2014/main" id="{9EA083D3-41A4-3748-9751-F84788CC493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8079" y="3139216"/>
            <a:ext cx="272462" cy="376049"/>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a:extLst>
              <a:ext uri="{FF2B5EF4-FFF2-40B4-BE49-F238E27FC236}">
                <a16:creationId xmlns:a16="http://schemas.microsoft.com/office/drawing/2014/main" id="{04ED2336-F1F3-3A4C-BA36-A00572C710D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06251" y="3881997"/>
            <a:ext cx="272462" cy="37604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a:extLst>
              <a:ext uri="{FF2B5EF4-FFF2-40B4-BE49-F238E27FC236}">
                <a16:creationId xmlns:a16="http://schemas.microsoft.com/office/drawing/2014/main" id="{CC102379-16EA-2D4D-80AF-A976A8C804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8079" y="3867001"/>
            <a:ext cx="272462" cy="376049"/>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Group 98">
            <a:extLst>
              <a:ext uri="{FF2B5EF4-FFF2-40B4-BE49-F238E27FC236}">
                <a16:creationId xmlns:a16="http://schemas.microsoft.com/office/drawing/2014/main" id="{3FCEDABA-8225-B64B-9349-5EA4655209C7}"/>
              </a:ext>
            </a:extLst>
          </p:cNvPr>
          <p:cNvGrpSpPr/>
          <p:nvPr/>
        </p:nvGrpSpPr>
        <p:grpSpPr>
          <a:xfrm>
            <a:off x="6297275" y="1211621"/>
            <a:ext cx="2120358" cy="3363789"/>
            <a:chOff x="8394779" y="1615495"/>
            <a:chExt cx="2827144" cy="4485052"/>
          </a:xfrm>
        </p:grpSpPr>
        <p:sp>
          <p:nvSpPr>
            <p:cNvPr id="30" name="Google Shape;250;p24">
              <a:extLst>
                <a:ext uri="{FF2B5EF4-FFF2-40B4-BE49-F238E27FC236}">
                  <a16:creationId xmlns:a16="http://schemas.microsoft.com/office/drawing/2014/main" id="{ECC41D19-27E6-FB4B-9AFB-72B94C344771}"/>
                </a:ext>
              </a:extLst>
            </p:cNvPr>
            <p:cNvSpPr/>
            <p:nvPr/>
          </p:nvSpPr>
          <p:spPr>
            <a:xfrm>
              <a:off x="8394779" y="1945150"/>
              <a:ext cx="2827143" cy="4155397"/>
            </a:xfrm>
            <a:prstGeom prst="roundRect">
              <a:avLst>
                <a:gd name="adj" fmla="val 7272"/>
              </a:avLst>
            </a:prstGeom>
            <a:noFill/>
            <a:ln w="9525" cap="flat" cmpd="sng">
              <a:solidFill>
                <a:srgbClr val="2754F4"/>
              </a:solidFill>
              <a:prstDash val="solid"/>
              <a:bevel/>
              <a:headEnd type="none" w="sm" len="sm"/>
              <a:tailEnd type="none" w="sm" len="sm"/>
            </a:ln>
          </p:spPr>
          <p:txBody>
            <a:bodyPr spcFirstLastPara="1" wrap="square" lIns="68569" tIns="68569" rIns="68569" bIns="68569" anchor="ctr" anchorCtr="0">
              <a:noAutofit/>
            </a:bodyPr>
            <a:lstStyle/>
            <a:p>
              <a:endParaRPr sz="1050"/>
            </a:p>
          </p:txBody>
        </p:sp>
        <p:sp>
          <p:nvSpPr>
            <p:cNvPr id="31" name="Google Shape;251;p24">
              <a:extLst>
                <a:ext uri="{FF2B5EF4-FFF2-40B4-BE49-F238E27FC236}">
                  <a16:creationId xmlns:a16="http://schemas.microsoft.com/office/drawing/2014/main" id="{5044A8B3-79A7-874B-B7BD-F7DB6E4DA065}"/>
                </a:ext>
              </a:extLst>
            </p:cNvPr>
            <p:cNvSpPr/>
            <p:nvPr/>
          </p:nvSpPr>
          <p:spPr>
            <a:xfrm>
              <a:off x="8601265" y="2425001"/>
              <a:ext cx="2412478" cy="997504"/>
            </a:xfrm>
            <a:prstGeom prst="roundRect">
              <a:avLst>
                <a:gd name="adj" fmla="val 7381"/>
              </a:avLst>
            </a:prstGeom>
            <a:noFill/>
            <a:ln w="9525" cap="flat" cmpd="sng">
              <a:solidFill>
                <a:srgbClr val="000000"/>
              </a:solidFill>
              <a:prstDash val="dash"/>
              <a:round/>
              <a:headEnd type="none" w="sm" len="sm"/>
              <a:tailEnd type="none" w="sm" len="sm"/>
            </a:ln>
          </p:spPr>
          <p:txBody>
            <a:bodyPr spcFirstLastPara="1" wrap="square" lIns="68569" tIns="68569" rIns="68569" bIns="68569" anchor="ctr" anchorCtr="0">
              <a:noAutofit/>
            </a:bodyPr>
            <a:lstStyle/>
            <a:p>
              <a:pPr algn="ctr"/>
              <a:endParaRPr sz="1050"/>
            </a:p>
          </p:txBody>
        </p:sp>
        <p:pic>
          <p:nvPicPr>
            <p:cNvPr id="41" name="Google Shape;269;p24">
              <a:extLst>
                <a:ext uri="{FF2B5EF4-FFF2-40B4-BE49-F238E27FC236}">
                  <a16:creationId xmlns:a16="http://schemas.microsoft.com/office/drawing/2014/main" id="{040A4596-AF0F-8F42-87E5-2ED3DDC1F7AD}"/>
                </a:ext>
              </a:extLst>
            </p:cNvPr>
            <p:cNvPicPr preferRelativeResize="0"/>
            <p:nvPr/>
          </p:nvPicPr>
          <p:blipFill>
            <a:blip r:embed="rId21">
              <a:alphaModFix/>
            </a:blip>
            <a:stretch>
              <a:fillRect/>
            </a:stretch>
          </p:blipFill>
          <p:spPr>
            <a:xfrm>
              <a:off x="8831858" y="2550044"/>
              <a:ext cx="599803" cy="599800"/>
            </a:xfrm>
            <a:prstGeom prst="rect">
              <a:avLst/>
            </a:prstGeom>
            <a:noFill/>
            <a:ln>
              <a:noFill/>
            </a:ln>
          </p:spPr>
        </p:pic>
        <p:pic>
          <p:nvPicPr>
            <p:cNvPr id="42" name="Google Shape;270;p24">
              <a:extLst>
                <a:ext uri="{FF2B5EF4-FFF2-40B4-BE49-F238E27FC236}">
                  <a16:creationId xmlns:a16="http://schemas.microsoft.com/office/drawing/2014/main" id="{989FFF1A-FC97-8147-B9E2-E87D4502C40E}"/>
                </a:ext>
              </a:extLst>
            </p:cNvPr>
            <p:cNvPicPr preferRelativeResize="0"/>
            <p:nvPr/>
          </p:nvPicPr>
          <p:blipFill>
            <a:blip r:embed="rId21">
              <a:alphaModFix/>
            </a:blip>
            <a:stretch>
              <a:fillRect/>
            </a:stretch>
          </p:blipFill>
          <p:spPr>
            <a:xfrm>
              <a:off x="9517658" y="2550044"/>
              <a:ext cx="599803" cy="599800"/>
            </a:xfrm>
            <a:prstGeom prst="rect">
              <a:avLst/>
            </a:prstGeom>
            <a:noFill/>
            <a:ln>
              <a:noFill/>
            </a:ln>
          </p:spPr>
        </p:pic>
        <p:pic>
          <p:nvPicPr>
            <p:cNvPr id="43" name="Google Shape;271;p24">
              <a:extLst>
                <a:ext uri="{FF2B5EF4-FFF2-40B4-BE49-F238E27FC236}">
                  <a16:creationId xmlns:a16="http://schemas.microsoft.com/office/drawing/2014/main" id="{4DB6BA46-D50B-9640-B865-CA6E5B05759B}"/>
                </a:ext>
              </a:extLst>
            </p:cNvPr>
            <p:cNvPicPr preferRelativeResize="0"/>
            <p:nvPr/>
          </p:nvPicPr>
          <p:blipFill>
            <a:blip r:embed="rId21">
              <a:alphaModFix/>
            </a:blip>
            <a:stretch>
              <a:fillRect/>
            </a:stretch>
          </p:blipFill>
          <p:spPr>
            <a:xfrm>
              <a:off x="10127258" y="2550044"/>
              <a:ext cx="599803" cy="599800"/>
            </a:xfrm>
            <a:prstGeom prst="rect">
              <a:avLst/>
            </a:prstGeom>
            <a:noFill/>
            <a:ln>
              <a:noFill/>
            </a:ln>
          </p:spPr>
        </p:pic>
        <p:pic>
          <p:nvPicPr>
            <p:cNvPr id="49" name="Google Shape;277;p24">
              <a:extLst>
                <a:ext uri="{FF2B5EF4-FFF2-40B4-BE49-F238E27FC236}">
                  <a16:creationId xmlns:a16="http://schemas.microsoft.com/office/drawing/2014/main" id="{C2BD6815-3305-8B40-BBE2-02AB488D9384}"/>
                </a:ext>
              </a:extLst>
            </p:cNvPr>
            <p:cNvPicPr preferRelativeResize="0"/>
            <p:nvPr/>
          </p:nvPicPr>
          <p:blipFill>
            <a:blip r:embed="rId22">
              <a:alphaModFix/>
            </a:blip>
            <a:stretch>
              <a:fillRect/>
            </a:stretch>
          </p:blipFill>
          <p:spPr>
            <a:xfrm>
              <a:off x="8544234" y="1615495"/>
              <a:ext cx="597600" cy="578925"/>
            </a:xfrm>
            <a:prstGeom prst="rect">
              <a:avLst/>
            </a:prstGeom>
            <a:noFill/>
            <a:ln>
              <a:noFill/>
            </a:ln>
          </p:spPr>
        </p:pic>
        <p:sp>
          <p:nvSpPr>
            <p:cNvPr id="71" name="Google Shape;259;p24">
              <a:extLst>
                <a:ext uri="{FF2B5EF4-FFF2-40B4-BE49-F238E27FC236}">
                  <a16:creationId xmlns:a16="http://schemas.microsoft.com/office/drawing/2014/main" id="{62EA8A28-D994-1B4D-8F21-77A4DA52FDBC}"/>
                </a:ext>
              </a:extLst>
            </p:cNvPr>
            <p:cNvSpPr/>
            <p:nvPr/>
          </p:nvSpPr>
          <p:spPr>
            <a:xfrm>
              <a:off x="8612023" y="3637059"/>
              <a:ext cx="2401719" cy="861495"/>
            </a:xfrm>
            <a:prstGeom prst="roundRect">
              <a:avLst>
                <a:gd name="adj" fmla="val 7381"/>
              </a:avLst>
            </a:prstGeom>
            <a:noFill/>
            <a:ln w="9525" cap="flat" cmpd="sng">
              <a:solidFill>
                <a:srgbClr val="000000"/>
              </a:solidFill>
              <a:prstDash val="dash"/>
              <a:round/>
              <a:headEnd type="none" w="sm" len="sm"/>
              <a:tailEnd type="none" w="sm" len="sm"/>
            </a:ln>
          </p:spPr>
          <p:txBody>
            <a:bodyPr spcFirstLastPara="1" wrap="square" lIns="68569" tIns="68569" rIns="68569" bIns="68569" anchor="ctr" anchorCtr="0">
              <a:noAutofit/>
            </a:bodyPr>
            <a:lstStyle/>
            <a:p>
              <a:endParaRPr sz="1050"/>
            </a:p>
          </p:txBody>
        </p:sp>
        <p:sp>
          <p:nvSpPr>
            <p:cNvPr id="73" name="Google Shape;266;p24">
              <a:extLst>
                <a:ext uri="{FF2B5EF4-FFF2-40B4-BE49-F238E27FC236}">
                  <a16:creationId xmlns:a16="http://schemas.microsoft.com/office/drawing/2014/main" id="{F67F34C9-4FE1-2041-BE6B-E48B8B8A0742}"/>
                </a:ext>
              </a:extLst>
            </p:cNvPr>
            <p:cNvSpPr txBox="1"/>
            <p:nvPr/>
          </p:nvSpPr>
          <p:spPr>
            <a:xfrm>
              <a:off x="8529774" y="4249284"/>
              <a:ext cx="917700" cy="349500"/>
            </a:xfrm>
            <a:prstGeom prst="rect">
              <a:avLst/>
            </a:prstGeom>
            <a:noFill/>
            <a:ln>
              <a:noFill/>
            </a:ln>
          </p:spPr>
          <p:txBody>
            <a:bodyPr spcFirstLastPara="1" wrap="square" lIns="68569" tIns="68569" rIns="68569" bIns="68569" anchor="t" anchorCtr="0">
              <a:noAutofit/>
            </a:bodyPr>
            <a:lstStyle/>
            <a:p>
              <a:pPr algn="ctr"/>
              <a:endParaRPr sz="750" dirty="0">
                <a:latin typeface="Consolas"/>
                <a:ea typeface="Consolas"/>
                <a:cs typeface="Consolas"/>
                <a:sym typeface="Consolas"/>
              </a:endParaRPr>
            </a:p>
          </p:txBody>
        </p:sp>
        <p:pic>
          <p:nvPicPr>
            <p:cNvPr id="74" name="Google Shape;272;p24">
              <a:extLst>
                <a:ext uri="{FF2B5EF4-FFF2-40B4-BE49-F238E27FC236}">
                  <a16:creationId xmlns:a16="http://schemas.microsoft.com/office/drawing/2014/main" id="{4FF08A81-97A5-324A-A3C2-8416B271E9AA}"/>
                </a:ext>
              </a:extLst>
            </p:cNvPr>
            <p:cNvPicPr preferRelativeResize="0"/>
            <p:nvPr/>
          </p:nvPicPr>
          <p:blipFill>
            <a:blip r:embed="rId23">
              <a:alphaModFix/>
            </a:blip>
            <a:stretch>
              <a:fillRect/>
            </a:stretch>
          </p:blipFill>
          <p:spPr>
            <a:xfrm>
              <a:off x="9123306" y="3703839"/>
              <a:ext cx="597831" cy="597825"/>
            </a:xfrm>
            <a:prstGeom prst="rect">
              <a:avLst/>
            </a:prstGeom>
            <a:noFill/>
            <a:ln>
              <a:noFill/>
            </a:ln>
          </p:spPr>
        </p:pic>
        <p:pic>
          <p:nvPicPr>
            <p:cNvPr id="75" name="Google Shape;272;p24">
              <a:extLst>
                <a:ext uri="{FF2B5EF4-FFF2-40B4-BE49-F238E27FC236}">
                  <a16:creationId xmlns:a16="http://schemas.microsoft.com/office/drawing/2014/main" id="{F136DE88-EEAD-B648-88D1-5490FDC2C3A4}"/>
                </a:ext>
              </a:extLst>
            </p:cNvPr>
            <p:cNvPicPr preferRelativeResize="0"/>
            <p:nvPr/>
          </p:nvPicPr>
          <p:blipFill>
            <a:blip r:embed="rId23">
              <a:alphaModFix/>
            </a:blip>
            <a:stretch>
              <a:fillRect/>
            </a:stretch>
          </p:blipFill>
          <p:spPr>
            <a:xfrm>
              <a:off x="9844516" y="3735817"/>
              <a:ext cx="597831" cy="597825"/>
            </a:xfrm>
            <a:prstGeom prst="rect">
              <a:avLst/>
            </a:prstGeom>
            <a:noFill/>
            <a:ln>
              <a:noFill/>
            </a:ln>
          </p:spPr>
        </p:pic>
        <p:sp>
          <p:nvSpPr>
            <p:cNvPr id="76" name="Google Shape;251;p24">
              <a:extLst>
                <a:ext uri="{FF2B5EF4-FFF2-40B4-BE49-F238E27FC236}">
                  <a16:creationId xmlns:a16="http://schemas.microsoft.com/office/drawing/2014/main" id="{955C0A4B-75DA-6645-B40C-54C9B9CFE9BC}"/>
                </a:ext>
              </a:extLst>
            </p:cNvPr>
            <p:cNvSpPr/>
            <p:nvPr/>
          </p:nvSpPr>
          <p:spPr>
            <a:xfrm>
              <a:off x="8601265" y="4750683"/>
              <a:ext cx="2412478" cy="997504"/>
            </a:xfrm>
            <a:prstGeom prst="roundRect">
              <a:avLst>
                <a:gd name="adj" fmla="val 7381"/>
              </a:avLst>
            </a:prstGeom>
            <a:noFill/>
            <a:ln w="9525" cap="flat" cmpd="sng">
              <a:solidFill>
                <a:srgbClr val="000000"/>
              </a:solidFill>
              <a:prstDash val="dash"/>
              <a:round/>
              <a:headEnd type="none" w="sm" len="sm"/>
              <a:tailEnd type="none" w="sm" len="sm"/>
            </a:ln>
          </p:spPr>
          <p:txBody>
            <a:bodyPr spcFirstLastPara="1" wrap="square" lIns="68569" tIns="68569" rIns="68569" bIns="68569" anchor="ctr" anchorCtr="0">
              <a:noAutofit/>
            </a:bodyPr>
            <a:lstStyle/>
            <a:p>
              <a:pPr algn="ctr"/>
              <a:endParaRPr sz="1050"/>
            </a:p>
          </p:txBody>
        </p:sp>
        <p:pic>
          <p:nvPicPr>
            <p:cNvPr id="77" name="Google Shape;269;p24">
              <a:extLst>
                <a:ext uri="{FF2B5EF4-FFF2-40B4-BE49-F238E27FC236}">
                  <a16:creationId xmlns:a16="http://schemas.microsoft.com/office/drawing/2014/main" id="{433ED088-0FB8-5746-835F-7D01B549945D}"/>
                </a:ext>
              </a:extLst>
            </p:cNvPr>
            <p:cNvPicPr preferRelativeResize="0"/>
            <p:nvPr/>
          </p:nvPicPr>
          <p:blipFill>
            <a:blip r:embed="rId21">
              <a:alphaModFix/>
            </a:blip>
            <a:stretch>
              <a:fillRect/>
            </a:stretch>
          </p:blipFill>
          <p:spPr>
            <a:xfrm>
              <a:off x="8822418" y="4904808"/>
              <a:ext cx="599803" cy="599800"/>
            </a:xfrm>
            <a:prstGeom prst="rect">
              <a:avLst/>
            </a:prstGeom>
            <a:noFill/>
            <a:ln>
              <a:noFill/>
            </a:ln>
          </p:spPr>
        </p:pic>
        <p:pic>
          <p:nvPicPr>
            <p:cNvPr id="78" name="Picture 6">
              <a:extLst>
                <a:ext uri="{FF2B5EF4-FFF2-40B4-BE49-F238E27FC236}">
                  <a16:creationId xmlns:a16="http://schemas.microsoft.com/office/drawing/2014/main" id="{7EAEFDAB-C55D-3047-BAE3-73A27809655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70263" y="5077879"/>
              <a:ext cx="441157" cy="608881"/>
            </a:xfrm>
            <a:prstGeom prst="rect">
              <a:avLst/>
            </a:prstGeom>
            <a:noFill/>
            <a:extLst>
              <a:ext uri="{909E8E84-426E-40DD-AFC4-6F175D3DCCD1}">
                <a14:hiddenFill xmlns:a14="http://schemas.microsoft.com/office/drawing/2010/main">
                  <a:solidFill>
                    <a:srgbClr val="FFFFFF"/>
                  </a:solidFill>
                </a14:hiddenFill>
              </a:ext>
            </a:extLst>
          </p:spPr>
        </p:pic>
        <p:pic>
          <p:nvPicPr>
            <p:cNvPr id="79" name="Google Shape;269;p24">
              <a:extLst>
                <a:ext uri="{FF2B5EF4-FFF2-40B4-BE49-F238E27FC236}">
                  <a16:creationId xmlns:a16="http://schemas.microsoft.com/office/drawing/2014/main" id="{EF27CED6-D1B1-C14C-977A-668DEC0D50B6}"/>
                </a:ext>
              </a:extLst>
            </p:cNvPr>
            <p:cNvPicPr preferRelativeResize="0"/>
            <p:nvPr/>
          </p:nvPicPr>
          <p:blipFill>
            <a:blip r:embed="rId21">
              <a:alphaModFix/>
            </a:blip>
            <a:stretch>
              <a:fillRect/>
            </a:stretch>
          </p:blipFill>
          <p:spPr>
            <a:xfrm>
              <a:off x="9917906" y="4869051"/>
              <a:ext cx="599803" cy="599800"/>
            </a:xfrm>
            <a:prstGeom prst="rect">
              <a:avLst/>
            </a:prstGeom>
            <a:noFill/>
            <a:ln>
              <a:noFill/>
            </a:ln>
          </p:spPr>
        </p:pic>
        <p:pic>
          <p:nvPicPr>
            <p:cNvPr id="80" name="Picture 6">
              <a:extLst>
                <a:ext uri="{FF2B5EF4-FFF2-40B4-BE49-F238E27FC236}">
                  <a16:creationId xmlns:a16="http://schemas.microsoft.com/office/drawing/2014/main" id="{D7CF0FD2-BC16-9A47-AE16-70AC05D00CC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365751" y="5042122"/>
              <a:ext cx="441157" cy="608881"/>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FA166057-EBD6-804F-8829-35D56BD54F31}"/>
                </a:ext>
              </a:extLst>
            </p:cNvPr>
            <p:cNvSpPr txBox="1"/>
            <p:nvPr/>
          </p:nvSpPr>
          <p:spPr bwMode="auto">
            <a:xfrm>
              <a:off x="8436249" y="1992964"/>
              <a:ext cx="2785674" cy="370610"/>
            </a:xfrm>
            <a:prstGeom prst="rect">
              <a:avLst/>
            </a:prstGeom>
            <a:noFill/>
            <a:ln w="12700" cap="sq" algn="ctr">
              <a:noFill/>
              <a:miter lim="800000"/>
              <a:headEnd/>
              <a:tailEnd/>
            </a:ln>
            <a:effectLst/>
          </p:spPr>
          <p:txBody>
            <a:bodyPr wrap="none" rtlCol="0" anchor="ctr" anchorCtr="0">
              <a:noAutofit/>
            </a:bodyPr>
            <a:lstStyle/>
            <a:p>
              <a:pPr>
                <a:spcBef>
                  <a:spcPts val="900"/>
                </a:spcBef>
              </a:pPr>
              <a:r>
                <a:rPr lang="en-US" sz="1500" dirty="0">
                  <a:solidFill>
                    <a:schemeClr val="accent1"/>
                  </a:solidFill>
                  <a:latin typeface="+mj-lt"/>
                </a:rPr>
                <a:t>kubernetes</a:t>
              </a:r>
            </a:p>
          </p:txBody>
        </p:sp>
      </p:grpSp>
      <p:sp>
        <p:nvSpPr>
          <p:cNvPr id="96" name="Chevron 95">
            <a:extLst>
              <a:ext uri="{FF2B5EF4-FFF2-40B4-BE49-F238E27FC236}">
                <a16:creationId xmlns:a16="http://schemas.microsoft.com/office/drawing/2014/main" id="{613C9AC9-A350-6C41-970D-D40E2F4AF139}"/>
              </a:ext>
            </a:extLst>
          </p:cNvPr>
          <p:cNvSpPr/>
          <p:nvPr/>
        </p:nvSpPr>
        <p:spPr bwMode="auto">
          <a:xfrm>
            <a:off x="2661793" y="2598619"/>
            <a:ext cx="573206" cy="767855"/>
          </a:xfrm>
          <a:prstGeom prst="chevron">
            <a:avLst/>
          </a:prstGeom>
          <a:solidFill>
            <a:schemeClr val="accent1"/>
          </a:solidFill>
          <a:ln w="12700" cap="sq" algn="ctr">
            <a:noFill/>
            <a:miter lim="800000"/>
            <a:headEnd/>
            <a:tailEnd/>
          </a:ln>
          <a:effectLst/>
        </p:spPr>
        <p:txBody>
          <a:bodyPr wrap="square" lIns="0" rIns="0" rtlCol="0" anchor="ctr" anchorCtr="1"/>
          <a:lstStyle/>
          <a:p>
            <a:pPr>
              <a:spcBef>
                <a:spcPts val="810"/>
              </a:spcBef>
            </a:pPr>
            <a:endParaRPr lang="en-US" sz="1050" b="1" dirty="0">
              <a:solidFill>
                <a:schemeClr val="bg1"/>
              </a:solidFill>
            </a:endParaRPr>
          </a:p>
        </p:txBody>
      </p:sp>
      <p:sp>
        <p:nvSpPr>
          <p:cNvPr id="97" name="Chevron 96">
            <a:extLst>
              <a:ext uri="{FF2B5EF4-FFF2-40B4-BE49-F238E27FC236}">
                <a16:creationId xmlns:a16="http://schemas.microsoft.com/office/drawing/2014/main" id="{C294F37C-721F-F143-ADF7-9157D69A13C5}"/>
              </a:ext>
            </a:extLst>
          </p:cNvPr>
          <p:cNvSpPr/>
          <p:nvPr/>
        </p:nvSpPr>
        <p:spPr bwMode="auto">
          <a:xfrm>
            <a:off x="5610511" y="2598619"/>
            <a:ext cx="573206" cy="767855"/>
          </a:xfrm>
          <a:prstGeom prst="chevron">
            <a:avLst/>
          </a:prstGeom>
          <a:solidFill>
            <a:schemeClr val="accent1"/>
          </a:solidFill>
          <a:ln w="12700" cap="sq" algn="ctr">
            <a:noFill/>
            <a:miter lim="800000"/>
            <a:headEnd/>
            <a:tailEnd/>
          </a:ln>
          <a:effectLst/>
        </p:spPr>
        <p:txBody>
          <a:bodyPr wrap="square" lIns="0" rIns="0" rtlCol="0" anchor="ctr" anchorCtr="1"/>
          <a:lstStyle/>
          <a:p>
            <a:pPr>
              <a:spcBef>
                <a:spcPts val="810"/>
              </a:spcBef>
            </a:pPr>
            <a:endParaRPr lang="en-US" sz="1050" b="1" dirty="0">
              <a:solidFill>
                <a:schemeClr val="bg1"/>
              </a:solidFill>
            </a:endParaRPr>
          </a:p>
        </p:txBody>
      </p:sp>
    </p:spTree>
    <p:extLst>
      <p:ext uri="{BB962C8B-B14F-4D97-AF65-F5344CB8AC3E}">
        <p14:creationId xmlns:p14="http://schemas.microsoft.com/office/powerpoint/2010/main" val="333462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8D5AB-D016-B54F-BD04-DC60DDCB6E18}"/>
              </a:ext>
            </a:extLst>
          </p:cNvPr>
          <p:cNvSpPr>
            <a:spLocks noGrp="1"/>
          </p:cNvSpPr>
          <p:nvPr>
            <p:ph type="title"/>
          </p:nvPr>
        </p:nvSpPr>
        <p:spPr/>
        <p:txBody>
          <a:bodyPr/>
          <a:lstStyle/>
          <a:p>
            <a:r>
              <a:rPr lang="en-US" dirty="0">
                <a:solidFill>
                  <a:schemeClr val="bg1"/>
                </a:solidFill>
              </a:rPr>
              <a:t>Jenkins on Container &amp; Kubernetes</a:t>
            </a:r>
          </a:p>
        </p:txBody>
      </p:sp>
      <p:pic>
        <p:nvPicPr>
          <p:cNvPr id="3074" name="Picture 2" descr="Docker Logos | Docker">
            <a:extLst>
              <a:ext uri="{FF2B5EF4-FFF2-40B4-BE49-F238E27FC236}">
                <a16:creationId xmlns:a16="http://schemas.microsoft.com/office/drawing/2014/main" id="{C7EDCF73-3883-3441-959E-D694FA56B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517" y="1618349"/>
            <a:ext cx="1482888" cy="106343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Kubernetes">
            <a:extLst>
              <a:ext uri="{FF2B5EF4-FFF2-40B4-BE49-F238E27FC236}">
                <a16:creationId xmlns:a16="http://schemas.microsoft.com/office/drawing/2014/main" id="{F8D58160-D0D9-2C42-8C99-C8A65B32D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432" y="2898751"/>
            <a:ext cx="1801768" cy="389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8C049D-D9B9-1D45-AB64-55E668B6D308}"/>
              </a:ext>
            </a:extLst>
          </p:cNvPr>
          <p:cNvSpPr txBox="1"/>
          <p:nvPr/>
        </p:nvSpPr>
        <p:spPr bwMode="auto">
          <a:xfrm>
            <a:off x="309802" y="1334684"/>
            <a:ext cx="4073857" cy="3384030"/>
          </a:xfrm>
          <a:prstGeom prst="rect">
            <a:avLst/>
          </a:prstGeom>
          <a:noFill/>
          <a:ln w="12700" cap="sq" algn="ctr">
            <a:noFill/>
            <a:miter lim="800000"/>
            <a:headEnd/>
            <a:tailEnd/>
          </a:ln>
          <a:effectLst/>
        </p:spPr>
        <p:txBody>
          <a:bodyPr wrap="none" rtlCol="0" anchor="t" anchorCtr="0">
            <a:noAutofit/>
          </a:bodyPr>
          <a:lstStyle/>
          <a:p>
            <a:pPr>
              <a:spcBef>
                <a:spcPts val="900"/>
              </a:spcBef>
            </a:pPr>
            <a:r>
              <a:rPr lang="en-US" sz="1800" dirty="0">
                <a:solidFill>
                  <a:schemeClr val="accent1"/>
                </a:solidFill>
                <a:latin typeface="+mj-lt"/>
              </a:rPr>
              <a:t>Run everywhere &amp; consistent</a:t>
            </a:r>
            <a:endParaRPr lang="en-US" sz="1800" i="1" dirty="0">
              <a:solidFill>
                <a:schemeClr val="accent1"/>
              </a:solidFill>
              <a:latin typeface="+mj-lt"/>
            </a:endParaRPr>
          </a:p>
          <a:p>
            <a:pPr>
              <a:spcBef>
                <a:spcPts val="900"/>
              </a:spcBef>
            </a:pPr>
            <a:r>
              <a:rPr lang="en-US" sz="1800" dirty="0">
                <a:solidFill>
                  <a:schemeClr val="accent1"/>
                </a:solidFill>
              </a:rPr>
              <a:t>Responsive deployment &amp; scaling</a:t>
            </a:r>
          </a:p>
          <a:p>
            <a:pPr>
              <a:spcBef>
                <a:spcPts val="900"/>
              </a:spcBef>
            </a:pPr>
            <a:r>
              <a:rPr lang="en-US" sz="1800" dirty="0">
                <a:solidFill>
                  <a:schemeClr val="accent1"/>
                </a:solidFill>
                <a:latin typeface="+mj-lt"/>
              </a:rPr>
              <a:t>Version control Jenkins</a:t>
            </a:r>
          </a:p>
          <a:p>
            <a:pPr>
              <a:spcBef>
                <a:spcPts val="900"/>
              </a:spcBef>
            </a:pPr>
            <a:r>
              <a:rPr lang="en-US" sz="1800" dirty="0">
                <a:solidFill>
                  <a:schemeClr val="accent1"/>
                </a:solidFill>
                <a:latin typeface="+mj-lt"/>
              </a:rPr>
              <a:t>Micro Jenkins agent</a:t>
            </a:r>
          </a:p>
          <a:p>
            <a:pPr>
              <a:spcBef>
                <a:spcPts val="900"/>
              </a:spcBef>
            </a:pPr>
            <a:r>
              <a:rPr lang="en-US" sz="1800" dirty="0">
                <a:solidFill>
                  <a:schemeClr val="accent1"/>
                </a:solidFill>
              </a:rPr>
              <a:t>Clean environments</a:t>
            </a:r>
          </a:p>
          <a:p>
            <a:pPr>
              <a:spcBef>
                <a:spcPts val="900"/>
              </a:spcBef>
            </a:pPr>
            <a:r>
              <a:rPr lang="en-US" sz="1800" dirty="0">
                <a:solidFill>
                  <a:schemeClr val="accent1"/>
                </a:solidFill>
              </a:rPr>
              <a:t>Job isolation</a:t>
            </a:r>
          </a:p>
          <a:p>
            <a:pPr>
              <a:spcBef>
                <a:spcPts val="900"/>
              </a:spcBef>
            </a:pPr>
            <a:r>
              <a:rPr lang="en-US" sz="1800" dirty="0">
                <a:solidFill>
                  <a:schemeClr val="accent1"/>
                </a:solidFill>
              </a:rPr>
              <a:t>Disposability</a:t>
            </a:r>
          </a:p>
          <a:p>
            <a:pPr>
              <a:spcBef>
                <a:spcPts val="900"/>
              </a:spcBef>
            </a:pPr>
            <a:r>
              <a:rPr lang="en-US" sz="1800" dirty="0">
                <a:solidFill>
                  <a:schemeClr val="accent1"/>
                </a:solidFill>
              </a:rPr>
              <a:t>Agent and node orchestration</a:t>
            </a:r>
          </a:p>
          <a:p>
            <a:pPr>
              <a:spcBef>
                <a:spcPts val="900"/>
              </a:spcBef>
            </a:pPr>
            <a:r>
              <a:rPr lang="en-US" sz="1800" dirty="0">
                <a:solidFill>
                  <a:schemeClr val="accent1"/>
                </a:solidFill>
              </a:rPr>
              <a:t>Higher density</a:t>
            </a:r>
          </a:p>
        </p:txBody>
      </p:sp>
      <p:pic>
        <p:nvPicPr>
          <p:cNvPr id="3088" name="Picture 16">
            <a:extLst>
              <a:ext uri="{FF2B5EF4-FFF2-40B4-BE49-F238E27FC236}">
                <a16:creationId xmlns:a16="http://schemas.microsoft.com/office/drawing/2014/main" id="{4BFDE8E2-A5E9-6A43-8668-D02F17F2A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1905412"/>
            <a:ext cx="1123585" cy="155274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Heart">
            <a:extLst>
              <a:ext uri="{FF2B5EF4-FFF2-40B4-BE49-F238E27FC236}">
                <a16:creationId xmlns:a16="http://schemas.microsoft.com/office/drawing/2014/main" id="{12B8AA57-439D-4F49-8CE5-8F3E932966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74974" y="2192750"/>
            <a:ext cx="978068" cy="978068"/>
          </a:xfrm>
          <a:prstGeom prst="rect">
            <a:avLst/>
          </a:prstGeom>
        </p:spPr>
      </p:pic>
    </p:spTree>
    <p:extLst>
      <p:ext uri="{BB962C8B-B14F-4D97-AF65-F5344CB8AC3E}">
        <p14:creationId xmlns:p14="http://schemas.microsoft.com/office/powerpoint/2010/main" val="66128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80379-164E-E84F-98A0-89858D1FBD0D}"/>
              </a:ext>
            </a:extLst>
          </p:cNvPr>
          <p:cNvSpPr>
            <a:spLocks noGrp="1"/>
          </p:cNvSpPr>
          <p:nvPr>
            <p:ph type="title"/>
          </p:nvPr>
        </p:nvSpPr>
        <p:spPr>
          <a:xfrm>
            <a:off x="309801" y="233376"/>
            <a:ext cx="8524398" cy="449778"/>
          </a:xfrm>
        </p:spPr>
        <p:txBody>
          <a:bodyPr>
            <a:normAutofit fontScale="90000"/>
          </a:bodyPr>
          <a:lstStyle/>
          <a:p>
            <a:r>
              <a:rPr lang="en-US" dirty="0">
                <a:solidFill>
                  <a:schemeClr val="bg1"/>
                </a:solidFill>
              </a:rPr>
              <a:t>Jenkins on EKS – Architecture View</a:t>
            </a:r>
          </a:p>
        </p:txBody>
      </p:sp>
      <p:sp>
        <p:nvSpPr>
          <p:cNvPr id="11" name="TextBox 10">
            <a:extLst>
              <a:ext uri="{FF2B5EF4-FFF2-40B4-BE49-F238E27FC236}">
                <a16:creationId xmlns:a16="http://schemas.microsoft.com/office/drawing/2014/main" id="{406F8B1A-5830-1E49-8063-CAD34EC493CE}"/>
              </a:ext>
            </a:extLst>
          </p:cNvPr>
          <p:cNvSpPr txBox="1"/>
          <p:nvPr/>
        </p:nvSpPr>
        <p:spPr>
          <a:xfrm>
            <a:off x="4830876" y="1797146"/>
            <a:ext cx="2802690" cy="1477328"/>
          </a:xfrm>
          <a:prstGeom prst="rect">
            <a:avLst/>
          </a:prstGeom>
          <a:noFill/>
        </p:spPr>
        <p:txBody>
          <a:bodyPr wrap="none" rtlCol="0">
            <a:spAutoFit/>
          </a:bodyPr>
          <a:lstStyle/>
          <a:p>
            <a:pPr marL="214313" indent="-214313">
              <a:buFont typeface="Arial" panose="020B0604020202020204" pitchFamily="34" charset="0"/>
              <a:buChar char="•"/>
            </a:pPr>
            <a:r>
              <a:rPr lang="en-US" sz="1500" dirty="0">
                <a:solidFill>
                  <a:schemeClr val="bg1"/>
                </a:solidFill>
              </a:rPr>
              <a:t>Starting point</a:t>
            </a:r>
          </a:p>
          <a:p>
            <a:pPr marL="214313" indent="-214313">
              <a:buFont typeface="Arial" panose="020B0604020202020204" pitchFamily="34" charset="0"/>
              <a:buChar char="•"/>
            </a:pPr>
            <a:r>
              <a:rPr lang="en-US" sz="1500" dirty="0">
                <a:solidFill>
                  <a:schemeClr val="bg1"/>
                </a:solidFill>
              </a:rPr>
              <a:t>Persistent storage</a:t>
            </a:r>
          </a:p>
          <a:p>
            <a:pPr marL="214313" indent="-214313">
              <a:buFont typeface="Arial" panose="020B0604020202020204" pitchFamily="34" charset="0"/>
              <a:buChar char="•"/>
            </a:pPr>
            <a:r>
              <a:rPr lang="en-US" sz="1500" dirty="0">
                <a:solidFill>
                  <a:schemeClr val="bg1"/>
                </a:solidFill>
              </a:rPr>
              <a:t>Data replicated within AZ</a:t>
            </a:r>
          </a:p>
          <a:p>
            <a:pPr marL="214313" indent="-214313">
              <a:buFont typeface="Arial" panose="020B0604020202020204" pitchFamily="34" charset="0"/>
              <a:buChar char="•"/>
            </a:pPr>
            <a:r>
              <a:rPr lang="en-US" sz="1500" dirty="0">
                <a:solidFill>
                  <a:schemeClr val="bg1"/>
                </a:solidFill>
              </a:rPr>
              <a:t>99.999% storage availability</a:t>
            </a:r>
          </a:p>
          <a:p>
            <a:pPr marL="214313" indent="-214313">
              <a:buFont typeface="Arial" panose="020B0604020202020204" pitchFamily="34" charset="0"/>
              <a:buChar char="•"/>
            </a:pPr>
            <a:r>
              <a:rPr lang="en-US" sz="1500" dirty="0">
                <a:solidFill>
                  <a:schemeClr val="bg1"/>
                </a:solidFill>
              </a:rPr>
              <a:t>Snapshot as backup</a:t>
            </a:r>
          </a:p>
          <a:p>
            <a:pPr algn="l"/>
            <a:endParaRPr lang="en-US" sz="1500" dirty="0"/>
          </a:p>
        </p:txBody>
      </p:sp>
      <p:sp>
        <p:nvSpPr>
          <p:cNvPr id="17" name="Content Placeholder 4">
            <a:extLst>
              <a:ext uri="{FF2B5EF4-FFF2-40B4-BE49-F238E27FC236}">
                <a16:creationId xmlns:a16="http://schemas.microsoft.com/office/drawing/2014/main" id="{E9B9D228-5737-774F-A732-6CF1A0E6E857}"/>
              </a:ext>
            </a:extLst>
          </p:cNvPr>
          <p:cNvSpPr txBox="1">
            <a:spLocks/>
          </p:cNvSpPr>
          <p:nvPr/>
        </p:nvSpPr>
        <p:spPr>
          <a:xfrm>
            <a:off x="289329" y="757962"/>
            <a:ext cx="8524398" cy="247304"/>
          </a:xfrm>
          <a:prstGeom prst="rect">
            <a:avLst/>
          </a:prstGeom>
        </p:spPr>
        <p:txBody>
          <a:bodyPr/>
          <a:lstStyle>
            <a:lvl1pPr marL="234950" indent="-234950" algn="l" defTabSz="914400" rtl="0" eaLnBrk="1" latinLnBrk="0" hangingPunct="1">
              <a:lnSpc>
                <a:spcPct val="95000"/>
              </a:lnSpc>
              <a:spcBef>
                <a:spcPts val="1200"/>
              </a:spcBef>
              <a:spcAft>
                <a:spcPts val="0"/>
              </a:spcAft>
              <a:buClr>
                <a:schemeClr val="accent1"/>
              </a:buClr>
              <a:buSzPct val="110000"/>
              <a:buFont typeface="Arial" panose="020B0604020202020204" pitchFamily="34" charset="0"/>
              <a:buChar char="•"/>
              <a:tabLst/>
              <a:defRPr sz="2400" kern="1200">
                <a:solidFill>
                  <a:schemeClr val="tx2"/>
                </a:solidFill>
                <a:latin typeface="+mn-lt"/>
                <a:ea typeface="+mn-ea"/>
                <a:cs typeface="+mn-cs"/>
              </a:defRPr>
            </a:lvl1pPr>
            <a:lvl2pPr marL="457200" indent="-222250" algn="l" defTabSz="914400" rtl="0" eaLnBrk="1" latinLnBrk="0" hangingPunct="1">
              <a:lnSpc>
                <a:spcPct val="95000"/>
              </a:lnSpc>
              <a:spcBef>
                <a:spcPts val="600"/>
              </a:spcBef>
              <a:spcAft>
                <a:spcPts val="0"/>
              </a:spcAft>
              <a:buFont typeface="Arial" panose="020B0604020202020204" pitchFamily="34" charset="0"/>
              <a:buChar char="–"/>
              <a:tabLst/>
              <a:defRPr sz="1800" kern="1200">
                <a:solidFill>
                  <a:schemeClr val="tx2"/>
                </a:solidFill>
                <a:latin typeface="+mn-lt"/>
                <a:ea typeface="+mn-ea"/>
                <a:cs typeface="+mn-cs"/>
              </a:defRPr>
            </a:lvl2pPr>
            <a:lvl3pPr marL="692150" indent="-234950" algn="l" defTabSz="914400" rtl="0" eaLnBrk="1" latinLnBrk="0" hangingPunct="1">
              <a:lnSpc>
                <a:spcPct val="95000"/>
              </a:lnSpc>
              <a:spcBef>
                <a:spcPts val="600"/>
              </a:spcBef>
              <a:spcAft>
                <a:spcPts val="0"/>
              </a:spcAft>
              <a:buClr>
                <a:schemeClr val="tx2"/>
              </a:buClr>
              <a:buSzPct val="90000"/>
              <a:buFont typeface="Arial" panose="020B0604020202020204" pitchFamily="34" charset="0"/>
              <a:buChar char="•"/>
              <a:tabLst/>
              <a:defRPr sz="1800" kern="1200">
                <a:solidFill>
                  <a:schemeClr val="tx2"/>
                </a:solidFill>
                <a:latin typeface="+mn-lt"/>
                <a:ea typeface="+mn-ea"/>
                <a:cs typeface="+mn-cs"/>
              </a:defRPr>
            </a:lvl3pPr>
            <a:lvl4pPr marL="914400" indent="-222250" algn="l" defTabSz="914400" rtl="0" eaLnBrk="1" latinLnBrk="0" hangingPunct="1">
              <a:lnSpc>
                <a:spcPct val="95000"/>
              </a:lnSpc>
              <a:spcBef>
                <a:spcPts val="600"/>
              </a:spcBef>
              <a:spcAft>
                <a:spcPts val="0"/>
              </a:spcAft>
              <a:buClr>
                <a:schemeClr val="tx2"/>
              </a:buClr>
              <a:buFont typeface="Arial" panose="020B0604020202020204" pitchFamily="34" charset="0"/>
              <a:buChar char="–"/>
              <a:tabLst/>
              <a:defRPr sz="1800" kern="1200">
                <a:solidFill>
                  <a:schemeClr val="tx2"/>
                </a:solidFill>
                <a:latin typeface="+mn-lt"/>
                <a:ea typeface="+mn-ea"/>
                <a:cs typeface="+mn-cs"/>
              </a:defRPr>
            </a:lvl4pPr>
            <a:lvl5pPr marL="1150938" indent="-236538" algn="l" defTabSz="914400" rtl="0" eaLnBrk="1" latinLnBrk="0" hangingPunct="1">
              <a:lnSpc>
                <a:spcPct val="95000"/>
              </a:lnSpc>
              <a:spcBef>
                <a:spcPts val="600"/>
              </a:spcBef>
              <a:spcAft>
                <a:spcPts val="0"/>
              </a:spcAft>
              <a:buClr>
                <a:schemeClr val="tx2"/>
              </a:buClr>
              <a:buSzPct val="75000"/>
              <a:buFont typeface="Arial" panose="020B0604020202020204" pitchFamily="34" charset="0"/>
              <a:buChar char="•"/>
              <a:tabLst/>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Amazon Elastic Kubernetes Service</a:t>
            </a:r>
          </a:p>
        </p:txBody>
      </p:sp>
      <p:grpSp>
        <p:nvGrpSpPr>
          <p:cNvPr id="26" name="Group 25">
            <a:extLst>
              <a:ext uri="{FF2B5EF4-FFF2-40B4-BE49-F238E27FC236}">
                <a16:creationId xmlns:a16="http://schemas.microsoft.com/office/drawing/2014/main" id="{76DB6354-3725-7D4B-8E73-40E8CFBB1A27}"/>
              </a:ext>
            </a:extLst>
          </p:cNvPr>
          <p:cNvGrpSpPr/>
          <p:nvPr/>
        </p:nvGrpSpPr>
        <p:grpSpPr>
          <a:xfrm>
            <a:off x="789706" y="1227680"/>
            <a:ext cx="3585796" cy="3644609"/>
            <a:chOff x="1051352" y="1636905"/>
            <a:chExt cx="4781061" cy="4859479"/>
          </a:xfrm>
        </p:grpSpPr>
        <p:sp>
          <p:nvSpPr>
            <p:cNvPr id="4" name="Rectangle 3">
              <a:extLst>
                <a:ext uri="{FF2B5EF4-FFF2-40B4-BE49-F238E27FC236}">
                  <a16:creationId xmlns:a16="http://schemas.microsoft.com/office/drawing/2014/main" id="{DD9F44E0-954A-D349-8596-8B03E30CCA42}"/>
                </a:ext>
              </a:extLst>
            </p:cNvPr>
            <p:cNvSpPr/>
            <p:nvPr/>
          </p:nvSpPr>
          <p:spPr>
            <a:xfrm>
              <a:off x="1051352" y="2417177"/>
              <a:ext cx="4781061" cy="2536959"/>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endParaRPr lang="en-US" sz="900"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121F481-8CC7-0A45-A7D0-705B5359785B}"/>
                </a:ext>
              </a:extLst>
            </p:cNvPr>
            <p:cNvSpPr txBox="1"/>
            <p:nvPr/>
          </p:nvSpPr>
          <p:spPr>
            <a:xfrm>
              <a:off x="3033813" y="1636905"/>
              <a:ext cx="1280692" cy="338555"/>
            </a:xfrm>
            <a:prstGeom prst="rect">
              <a:avLst/>
            </a:prstGeom>
            <a:noFill/>
          </p:spPr>
          <p:txBody>
            <a:bodyPr wrap="none" rtlCol="0">
              <a:spAutoFit/>
            </a:bodyPr>
            <a:lstStyle/>
            <a:p>
              <a:r>
                <a:rPr lang="en-US" sz="1050" b="1" dirty="0">
                  <a:solidFill>
                    <a:schemeClr val="bg1"/>
                  </a:solidFill>
                </a:rPr>
                <a:t>Single Node</a:t>
              </a:r>
            </a:p>
          </p:txBody>
        </p:sp>
        <p:pic>
          <p:nvPicPr>
            <p:cNvPr id="7" name="Picture 6" descr="Lektion &amp;quot;Store and Retrieve Data with AWS&amp;quot; | Salesforce Trailhead">
              <a:extLst>
                <a:ext uri="{FF2B5EF4-FFF2-40B4-BE49-F238E27FC236}">
                  <a16:creationId xmlns:a16="http://schemas.microsoft.com/office/drawing/2014/main" id="{F0C6908F-DCFB-6E42-B82C-BF2F46F8A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222" y="5381386"/>
              <a:ext cx="553468" cy="5534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72D0B3-D979-3443-AB6D-A925AAEFDFE6}"/>
                </a:ext>
              </a:extLst>
            </p:cNvPr>
            <p:cNvSpPr txBox="1"/>
            <p:nvPr/>
          </p:nvSpPr>
          <p:spPr>
            <a:xfrm>
              <a:off x="3120759" y="5942387"/>
              <a:ext cx="1074551" cy="553997"/>
            </a:xfrm>
            <a:prstGeom prst="rect">
              <a:avLst/>
            </a:prstGeom>
            <a:noFill/>
          </p:spPr>
          <p:txBody>
            <a:bodyPr wrap="square" rtlCol="0">
              <a:spAutoFit/>
            </a:bodyPr>
            <a:lstStyle/>
            <a:p>
              <a:r>
                <a:rPr lang="en-US" sz="1050" dirty="0">
                  <a:solidFill>
                    <a:schemeClr val="tx2"/>
                  </a:solidFill>
                </a:rPr>
                <a:t>Amazon EBS</a:t>
              </a:r>
            </a:p>
          </p:txBody>
        </p:sp>
        <p:sp>
          <p:nvSpPr>
            <p:cNvPr id="9" name="Rectangle 8">
              <a:extLst>
                <a:ext uri="{FF2B5EF4-FFF2-40B4-BE49-F238E27FC236}">
                  <a16:creationId xmlns:a16="http://schemas.microsoft.com/office/drawing/2014/main" id="{78752D34-25BB-074A-870E-9DC77E23AD4B}"/>
                </a:ext>
              </a:extLst>
            </p:cNvPr>
            <p:cNvSpPr/>
            <p:nvPr/>
          </p:nvSpPr>
          <p:spPr>
            <a:xfrm>
              <a:off x="2115631" y="2087245"/>
              <a:ext cx="3297904" cy="44049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5B9CD5"/>
                  </a:solidFill>
                  <a:latin typeface="Arial" panose="020B0604020202020204" pitchFamily="34" charset="0"/>
                  <a:cs typeface="Arial" panose="020B0604020202020204" pitchFamily="34" charset="0"/>
                </a:rPr>
                <a:t>Availability Zone (AZ)</a:t>
              </a:r>
            </a:p>
          </p:txBody>
        </p:sp>
        <p:pic>
          <p:nvPicPr>
            <p:cNvPr id="12" name="Graphic 23">
              <a:extLst>
                <a:ext uri="{FF2B5EF4-FFF2-40B4-BE49-F238E27FC236}">
                  <a16:creationId xmlns:a16="http://schemas.microsoft.com/office/drawing/2014/main" id="{C2DC34C1-4A96-AF45-BDCE-5650683E9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061" y="246834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CC9B394-6D4F-194C-8D09-7E898A419935}"/>
                </a:ext>
              </a:extLst>
            </p:cNvPr>
            <p:cNvSpPr txBox="1"/>
            <p:nvPr/>
          </p:nvSpPr>
          <p:spPr>
            <a:xfrm>
              <a:off x="1062347" y="3248418"/>
              <a:ext cx="1126760" cy="553997"/>
            </a:xfrm>
            <a:prstGeom prst="rect">
              <a:avLst/>
            </a:prstGeom>
            <a:noFill/>
          </p:spPr>
          <p:txBody>
            <a:bodyPr wrap="square" rtlCol="0">
              <a:spAutoFit/>
            </a:bodyPr>
            <a:lstStyle/>
            <a:p>
              <a:r>
                <a:rPr lang="en-US" sz="1050" dirty="0">
                  <a:solidFill>
                    <a:schemeClr val="tx2"/>
                  </a:solidFill>
                </a:rPr>
                <a:t>Amazon EKS</a:t>
              </a:r>
            </a:p>
          </p:txBody>
        </p:sp>
        <p:pic>
          <p:nvPicPr>
            <p:cNvPr id="18" name="Google Shape;305;p25">
              <a:extLst>
                <a:ext uri="{FF2B5EF4-FFF2-40B4-BE49-F238E27FC236}">
                  <a16:creationId xmlns:a16="http://schemas.microsoft.com/office/drawing/2014/main" id="{652B7C87-FDD0-1C48-91BC-E444BAE6C5F5}"/>
                </a:ext>
              </a:extLst>
            </p:cNvPr>
            <p:cNvPicPr preferRelativeResize="0"/>
            <p:nvPr/>
          </p:nvPicPr>
          <p:blipFill>
            <a:blip r:embed="rId5">
              <a:alphaModFix/>
            </a:blip>
            <a:stretch>
              <a:fillRect/>
            </a:stretch>
          </p:blipFill>
          <p:spPr>
            <a:xfrm>
              <a:off x="3346844" y="3888231"/>
              <a:ext cx="622382" cy="622379"/>
            </a:xfrm>
            <a:prstGeom prst="rect">
              <a:avLst/>
            </a:prstGeom>
            <a:noFill/>
            <a:ln>
              <a:noFill/>
            </a:ln>
          </p:spPr>
        </p:pic>
        <p:grpSp>
          <p:nvGrpSpPr>
            <p:cNvPr id="25" name="Group 24">
              <a:extLst>
                <a:ext uri="{FF2B5EF4-FFF2-40B4-BE49-F238E27FC236}">
                  <a16:creationId xmlns:a16="http://schemas.microsoft.com/office/drawing/2014/main" id="{39B248B3-B429-1F4E-BBC3-1BB1807171B1}"/>
                </a:ext>
              </a:extLst>
            </p:cNvPr>
            <p:cNvGrpSpPr/>
            <p:nvPr/>
          </p:nvGrpSpPr>
          <p:grpSpPr>
            <a:xfrm>
              <a:off x="3239852" y="2815521"/>
              <a:ext cx="850744" cy="794169"/>
              <a:chOff x="3239852" y="2501621"/>
              <a:chExt cx="1316126" cy="1228603"/>
            </a:xfrm>
          </p:grpSpPr>
          <p:pic>
            <p:nvPicPr>
              <p:cNvPr id="19" name="Google Shape;291;p25">
                <a:extLst>
                  <a:ext uri="{FF2B5EF4-FFF2-40B4-BE49-F238E27FC236}">
                    <a16:creationId xmlns:a16="http://schemas.microsoft.com/office/drawing/2014/main" id="{780BFD21-30EA-434D-BA06-2616190909FB}"/>
                  </a:ext>
                </a:extLst>
              </p:cNvPr>
              <p:cNvPicPr preferRelativeResize="0"/>
              <p:nvPr/>
            </p:nvPicPr>
            <p:blipFill>
              <a:blip r:embed="rId6">
                <a:alphaModFix/>
              </a:blip>
              <a:stretch>
                <a:fillRect/>
              </a:stretch>
            </p:blipFill>
            <p:spPr>
              <a:xfrm>
                <a:off x="3239852" y="2501621"/>
                <a:ext cx="919052" cy="919048"/>
              </a:xfrm>
              <a:prstGeom prst="rect">
                <a:avLst/>
              </a:prstGeom>
              <a:noFill/>
              <a:ln>
                <a:noFill/>
              </a:ln>
            </p:spPr>
          </p:pic>
          <p:pic>
            <p:nvPicPr>
              <p:cNvPr id="10" name="Picture 8" descr="Jenkins">
                <a:extLst>
                  <a:ext uri="{FF2B5EF4-FFF2-40B4-BE49-F238E27FC236}">
                    <a16:creationId xmlns:a16="http://schemas.microsoft.com/office/drawing/2014/main" id="{9FBEA973-B172-6B40-9850-070E24622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793" y="2804217"/>
                <a:ext cx="669185" cy="9260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58856778-2EA8-9741-B67B-E5F99B43C154}"/>
                </a:ext>
              </a:extLst>
            </p:cNvPr>
            <p:cNvSpPr txBox="1"/>
            <p:nvPr/>
          </p:nvSpPr>
          <p:spPr bwMode="auto">
            <a:xfrm>
              <a:off x="2807332" y="4548979"/>
              <a:ext cx="2156347" cy="151147"/>
            </a:xfrm>
            <a:prstGeom prst="rect">
              <a:avLst/>
            </a:prstGeom>
            <a:noFill/>
            <a:ln w="12700" cap="sq" algn="ctr">
              <a:noFill/>
              <a:miter lim="800000"/>
              <a:headEnd/>
              <a:tailEnd/>
            </a:ln>
            <a:effectLst/>
          </p:spPr>
          <p:txBody>
            <a:bodyPr wrap="none" rtlCol="0" anchor="ctr" anchorCtr="0">
              <a:noAutofit/>
            </a:bodyPr>
            <a:lstStyle/>
            <a:p>
              <a:pPr>
                <a:spcBef>
                  <a:spcPts val="900"/>
                </a:spcBef>
              </a:pPr>
              <a:r>
                <a:rPr lang="en-US" sz="1200" i="1" dirty="0">
                  <a:solidFill>
                    <a:schemeClr val="tx2"/>
                  </a:solidFill>
                  <a:latin typeface="+mj-lt"/>
                </a:rPr>
                <a:t>persistent volume</a:t>
              </a:r>
            </a:p>
          </p:txBody>
        </p:sp>
        <p:sp>
          <p:nvSpPr>
            <p:cNvPr id="22" name="Rectangle 21">
              <a:extLst>
                <a:ext uri="{FF2B5EF4-FFF2-40B4-BE49-F238E27FC236}">
                  <a16:creationId xmlns:a16="http://schemas.microsoft.com/office/drawing/2014/main" id="{AC1C8356-45B8-1449-AC76-4B3DB8FD5836}"/>
                </a:ext>
              </a:extLst>
            </p:cNvPr>
            <p:cNvSpPr/>
            <p:nvPr/>
          </p:nvSpPr>
          <p:spPr>
            <a:xfrm>
              <a:off x="2654238" y="2581768"/>
              <a:ext cx="2156347" cy="107702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endParaRPr lang="en-US" sz="900" dirty="0">
                <a:ln w="0"/>
                <a:solidFill>
                  <a:srgbClr val="D86613"/>
                </a:solidFill>
                <a:latin typeface="Arial" panose="020B0604020202020204" pitchFamily="34" charset="0"/>
                <a:cs typeface="Arial" panose="020B0604020202020204" pitchFamily="34" charset="0"/>
              </a:endParaRPr>
            </a:p>
          </p:txBody>
        </p:sp>
        <p:pic>
          <p:nvPicPr>
            <p:cNvPr id="23" name="Graphic 22">
              <a:extLst>
                <a:ext uri="{FF2B5EF4-FFF2-40B4-BE49-F238E27FC236}">
                  <a16:creationId xmlns:a16="http://schemas.microsoft.com/office/drawing/2014/main" id="{CE505470-29C3-FE49-9298-2D93FD8984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54239" y="2581768"/>
              <a:ext cx="381000" cy="381000"/>
            </a:xfrm>
            <a:prstGeom prst="rect">
              <a:avLst/>
            </a:prstGeom>
          </p:spPr>
        </p:pic>
      </p:grpSp>
    </p:spTree>
    <p:extLst>
      <p:ext uri="{BB962C8B-B14F-4D97-AF65-F5344CB8AC3E}">
        <p14:creationId xmlns:p14="http://schemas.microsoft.com/office/powerpoint/2010/main" val="7190587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B7495A-79E3-704A-AF9A-99366B75F5CC}"/>
              </a:ext>
            </a:extLst>
          </p:cNvPr>
          <p:cNvSpPr txBox="1"/>
          <p:nvPr/>
        </p:nvSpPr>
        <p:spPr bwMode="auto">
          <a:xfrm>
            <a:off x="3696323" y="1115705"/>
            <a:ext cx="0" cy="0"/>
          </a:xfrm>
          <a:prstGeom prst="rect">
            <a:avLst/>
          </a:prstGeom>
          <a:noFill/>
          <a:ln w="12700" cap="sq" algn="ctr">
            <a:noFill/>
            <a:miter lim="800000"/>
            <a:headEnd/>
            <a:tailEnd/>
          </a:ln>
          <a:effectLst/>
        </p:spPr>
        <p:txBody>
          <a:bodyPr wrap="none" rtlCol="0" anchor="ctr" anchorCtr="0">
            <a:noAutofit/>
          </a:bodyPr>
          <a:lstStyle/>
          <a:p>
            <a:pPr>
              <a:spcBef>
                <a:spcPts val="900"/>
              </a:spcBef>
            </a:pPr>
            <a:endParaRPr lang="en-US" sz="1800" dirty="0">
              <a:solidFill>
                <a:schemeClr val="accent1"/>
              </a:solidFill>
              <a:latin typeface="+mj-lt"/>
            </a:endParaRPr>
          </a:p>
        </p:txBody>
      </p:sp>
      <p:sp>
        <p:nvSpPr>
          <p:cNvPr id="5" name="Title 2">
            <a:extLst>
              <a:ext uri="{FF2B5EF4-FFF2-40B4-BE49-F238E27FC236}">
                <a16:creationId xmlns:a16="http://schemas.microsoft.com/office/drawing/2014/main" id="{123FE172-2177-A54F-8302-DD38AED929A2}"/>
              </a:ext>
            </a:extLst>
          </p:cNvPr>
          <p:cNvSpPr>
            <a:spLocks noGrp="1"/>
          </p:cNvSpPr>
          <p:nvPr>
            <p:ph type="title"/>
          </p:nvPr>
        </p:nvSpPr>
        <p:spPr>
          <a:xfrm>
            <a:off x="309801" y="274321"/>
            <a:ext cx="8524398" cy="412984"/>
          </a:xfrm>
        </p:spPr>
        <p:txBody>
          <a:bodyPr>
            <a:normAutofit fontScale="90000"/>
          </a:bodyPr>
          <a:lstStyle/>
          <a:p>
            <a:r>
              <a:rPr lang="en-US" dirty="0">
                <a:solidFill>
                  <a:schemeClr val="bg1"/>
                </a:solidFill>
              </a:rPr>
              <a:t>Jenkins on EKS – Architecture View</a:t>
            </a:r>
          </a:p>
        </p:txBody>
      </p:sp>
      <p:sp>
        <p:nvSpPr>
          <p:cNvPr id="6" name="Content Placeholder 4">
            <a:extLst>
              <a:ext uri="{FF2B5EF4-FFF2-40B4-BE49-F238E27FC236}">
                <a16:creationId xmlns:a16="http://schemas.microsoft.com/office/drawing/2014/main" id="{3FEC612E-5ADC-2348-9ADE-120B97D2398A}"/>
              </a:ext>
            </a:extLst>
          </p:cNvPr>
          <p:cNvSpPr txBox="1">
            <a:spLocks/>
          </p:cNvSpPr>
          <p:nvPr/>
        </p:nvSpPr>
        <p:spPr>
          <a:xfrm>
            <a:off x="268857" y="757962"/>
            <a:ext cx="8524398" cy="247304"/>
          </a:xfrm>
          <a:prstGeom prst="rect">
            <a:avLst/>
          </a:prstGeom>
        </p:spPr>
        <p:txBody>
          <a:bodyPr/>
          <a:lstStyle>
            <a:lvl1pPr marL="234950" indent="-234950" algn="l" defTabSz="914400" rtl="0" eaLnBrk="1" latinLnBrk="0" hangingPunct="1">
              <a:lnSpc>
                <a:spcPct val="95000"/>
              </a:lnSpc>
              <a:spcBef>
                <a:spcPts val="1200"/>
              </a:spcBef>
              <a:spcAft>
                <a:spcPts val="0"/>
              </a:spcAft>
              <a:buClr>
                <a:schemeClr val="accent1"/>
              </a:buClr>
              <a:buSzPct val="110000"/>
              <a:buFont typeface="Arial" panose="020B0604020202020204" pitchFamily="34" charset="0"/>
              <a:buChar char="•"/>
              <a:tabLst/>
              <a:defRPr sz="2400" kern="1200">
                <a:solidFill>
                  <a:schemeClr val="tx2"/>
                </a:solidFill>
                <a:latin typeface="+mn-lt"/>
                <a:ea typeface="+mn-ea"/>
                <a:cs typeface="+mn-cs"/>
              </a:defRPr>
            </a:lvl1pPr>
            <a:lvl2pPr marL="457200" indent="-222250" algn="l" defTabSz="914400" rtl="0" eaLnBrk="1" latinLnBrk="0" hangingPunct="1">
              <a:lnSpc>
                <a:spcPct val="95000"/>
              </a:lnSpc>
              <a:spcBef>
                <a:spcPts val="600"/>
              </a:spcBef>
              <a:spcAft>
                <a:spcPts val="0"/>
              </a:spcAft>
              <a:buFont typeface="Arial" panose="020B0604020202020204" pitchFamily="34" charset="0"/>
              <a:buChar char="–"/>
              <a:tabLst/>
              <a:defRPr sz="1800" kern="1200">
                <a:solidFill>
                  <a:schemeClr val="tx2"/>
                </a:solidFill>
                <a:latin typeface="+mn-lt"/>
                <a:ea typeface="+mn-ea"/>
                <a:cs typeface="+mn-cs"/>
              </a:defRPr>
            </a:lvl2pPr>
            <a:lvl3pPr marL="692150" indent="-234950" algn="l" defTabSz="914400" rtl="0" eaLnBrk="1" latinLnBrk="0" hangingPunct="1">
              <a:lnSpc>
                <a:spcPct val="95000"/>
              </a:lnSpc>
              <a:spcBef>
                <a:spcPts val="600"/>
              </a:spcBef>
              <a:spcAft>
                <a:spcPts val="0"/>
              </a:spcAft>
              <a:buClr>
                <a:schemeClr val="tx2"/>
              </a:buClr>
              <a:buSzPct val="90000"/>
              <a:buFont typeface="Arial" panose="020B0604020202020204" pitchFamily="34" charset="0"/>
              <a:buChar char="•"/>
              <a:tabLst/>
              <a:defRPr sz="1800" kern="1200">
                <a:solidFill>
                  <a:schemeClr val="tx2"/>
                </a:solidFill>
                <a:latin typeface="+mn-lt"/>
                <a:ea typeface="+mn-ea"/>
                <a:cs typeface="+mn-cs"/>
              </a:defRPr>
            </a:lvl3pPr>
            <a:lvl4pPr marL="914400" indent="-222250" algn="l" defTabSz="914400" rtl="0" eaLnBrk="1" latinLnBrk="0" hangingPunct="1">
              <a:lnSpc>
                <a:spcPct val="95000"/>
              </a:lnSpc>
              <a:spcBef>
                <a:spcPts val="600"/>
              </a:spcBef>
              <a:spcAft>
                <a:spcPts val="0"/>
              </a:spcAft>
              <a:buClr>
                <a:schemeClr val="tx2"/>
              </a:buClr>
              <a:buFont typeface="Arial" panose="020B0604020202020204" pitchFamily="34" charset="0"/>
              <a:buChar char="–"/>
              <a:tabLst/>
              <a:defRPr sz="1800" kern="1200">
                <a:solidFill>
                  <a:schemeClr val="tx2"/>
                </a:solidFill>
                <a:latin typeface="+mn-lt"/>
                <a:ea typeface="+mn-ea"/>
                <a:cs typeface="+mn-cs"/>
              </a:defRPr>
            </a:lvl4pPr>
            <a:lvl5pPr marL="1150938" indent="-236538" algn="l" defTabSz="914400" rtl="0" eaLnBrk="1" latinLnBrk="0" hangingPunct="1">
              <a:lnSpc>
                <a:spcPct val="95000"/>
              </a:lnSpc>
              <a:spcBef>
                <a:spcPts val="600"/>
              </a:spcBef>
              <a:spcAft>
                <a:spcPts val="0"/>
              </a:spcAft>
              <a:buClr>
                <a:schemeClr val="tx2"/>
              </a:buClr>
              <a:buSzPct val="75000"/>
              <a:buFont typeface="Arial" panose="020B0604020202020204" pitchFamily="34" charset="0"/>
              <a:buChar char="•"/>
              <a:tabLst/>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High Availability Options</a:t>
            </a:r>
          </a:p>
        </p:txBody>
      </p:sp>
      <p:sp>
        <p:nvSpPr>
          <p:cNvPr id="9" name="TextBox 8">
            <a:extLst>
              <a:ext uri="{FF2B5EF4-FFF2-40B4-BE49-F238E27FC236}">
                <a16:creationId xmlns:a16="http://schemas.microsoft.com/office/drawing/2014/main" id="{51D14411-893E-BD49-A025-D155EC2E076D}"/>
              </a:ext>
            </a:extLst>
          </p:cNvPr>
          <p:cNvSpPr txBox="1"/>
          <p:nvPr/>
        </p:nvSpPr>
        <p:spPr>
          <a:xfrm>
            <a:off x="1612743" y="1227679"/>
            <a:ext cx="1883849" cy="253916"/>
          </a:xfrm>
          <a:prstGeom prst="rect">
            <a:avLst/>
          </a:prstGeom>
          <a:noFill/>
        </p:spPr>
        <p:txBody>
          <a:bodyPr wrap="none" rtlCol="0">
            <a:spAutoFit/>
          </a:bodyPr>
          <a:lstStyle/>
          <a:p>
            <a:r>
              <a:rPr lang="en-US" sz="1050" b="1" dirty="0">
                <a:solidFill>
                  <a:schemeClr val="bg1"/>
                </a:solidFill>
              </a:rPr>
              <a:t>Multi node HA in single AZ</a:t>
            </a:r>
          </a:p>
        </p:txBody>
      </p:sp>
      <p:sp>
        <p:nvSpPr>
          <p:cNvPr id="23" name="TextBox 22">
            <a:extLst>
              <a:ext uri="{FF2B5EF4-FFF2-40B4-BE49-F238E27FC236}">
                <a16:creationId xmlns:a16="http://schemas.microsoft.com/office/drawing/2014/main" id="{8614D58C-2BAA-4E40-B750-6F622040006F}"/>
              </a:ext>
            </a:extLst>
          </p:cNvPr>
          <p:cNvSpPr txBox="1"/>
          <p:nvPr/>
        </p:nvSpPr>
        <p:spPr>
          <a:xfrm>
            <a:off x="5009932" y="1662212"/>
            <a:ext cx="3916940" cy="553998"/>
          </a:xfrm>
          <a:prstGeom prst="rect">
            <a:avLst/>
          </a:prstGeom>
          <a:noFill/>
        </p:spPr>
        <p:txBody>
          <a:bodyPr wrap="square" rtlCol="0">
            <a:spAutoFit/>
          </a:bodyPr>
          <a:lstStyle/>
          <a:p>
            <a:pPr marL="214313" indent="-214313">
              <a:buFont typeface="Arial" panose="020B0604020202020204" pitchFamily="34" charset="0"/>
              <a:buChar char="•"/>
            </a:pPr>
            <a:r>
              <a:rPr lang="en-US" sz="1500" dirty="0">
                <a:solidFill>
                  <a:schemeClr val="bg1"/>
                </a:solidFill>
              </a:rPr>
              <a:t>Multi worker node</a:t>
            </a:r>
          </a:p>
          <a:p>
            <a:pPr marL="214313" indent="-214313">
              <a:buFont typeface="Arial" panose="020B0604020202020204" pitchFamily="34" charset="0"/>
              <a:buChar char="•"/>
            </a:pPr>
            <a:r>
              <a:rPr lang="en-US" sz="1500" dirty="0">
                <a:solidFill>
                  <a:schemeClr val="bg1"/>
                </a:solidFill>
              </a:rPr>
              <a:t>Snapshot as backup</a:t>
            </a:r>
          </a:p>
        </p:txBody>
      </p:sp>
      <p:sp>
        <p:nvSpPr>
          <p:cNvPr id="25" name="Rectangle 24">
            <a:extLst>
              <a:ext uri="{FF2B5EF4-FFF2-40B4-BE49-F238E27FC236}">
                <a16:creationId xmlns:a16="http://schemas.microsoft.com/office/drawing/2014/main" id="{C1E2AC54-D1F7-B048-9A82-A8E29EB4D3B6}"/>
              </a:ext>
            </a:extLst>
          </p:cNvPr>
          <p:cNvSpPr/>
          <p:nvPr/>
        </p:nvSpPr>
        <p:spPr>
          <a:xfrm>
            <a:off x="789706" y="1812884"/>
            <a:ext cx="3585796" cy="1902719"/>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endParaRPr lang="en-US" sz="900" dirty="0">
              <a:solidFill>
                <a:schemeClr val="tx1"/>
              </a:solidFill>
              <a:latin typeface="Arial" panose="020B0604020202020204" pitchFamily="34" charset="0"/>
              <a:cs typeface="Arial" panose="020B0604020202020204" pitchFamily="34" charset="0"/>
            </a:endParaRPr>
          </a:p>
        </p:txBody>
      </p:sp>
      <p:pic>
        <p:nvPicPr>
          <p:cNvPr id="27" name="Picture 26" descr="Lektion &amp;quot;Store and Retrieve Data with AWS&amp;quot; | Salesforce Trailhead">
            <a:extLst>
              <a:ext uri="{FF2B5EF4-FFF2-40B4-BE49-F238E27FC236}">
                <a16:creationId xmlns:a16="http://schemas.microsoft.com/office/drawing/2014/main" id="{397B5CFB-3327-7D4B-B180-4F1B1FB5F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358" y="4036040"/>
            <a:ext cx="415101" cy="41510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589BF75-1E4A-A04B-8681-2F7BC85CC72E}"/>
              </a:ext>
            </a:extLst>
          </p:cNvPr>
          <p:cNvSpPr txBox="1"/>
          <p:nvPr/>
        </p:nvSpPr>
        <p:spPr>
          <a:xfrm>
            <a:off x="2339071" y="4471574"/>
            <a:ext cx="820508" cy="415498"/>
          </a:xfrm>
          <a:prstGeom prst="rect">
            <a:avLst/>
          </a:prstGeom>
          <a:noFill/>
        </p:spPr>
        <p:txBody>
          <a:bodyPr wrap="square" rtlCol="0">
            <a:spAutoFit/>
          </a:bodyPr>
          <a:lstStyle/>
          <a:p>
            <a:r>
              <a:rPr lang="en-US" sz="1050" dirty="0">
                <a:solidFill>
                  <a:schemeClr val="tx2"/>
                </a:solidFill>
              </a:rPr>
              <a:t>Amazon EBS</a:t>
            </a:r>
          </a:p>
        </p:txBody>
      </p:sp>
      <p:sp>
        <p:nvSpPr>
          <p:cNvPr id="29" name="Rectangle 28">
            <a:extLst>
              <a:ext uri="{FF2B5EF4-FFF2-40B4-BE49-F238E27FC236}">
                <a16:creationId xmlns:a16="http://schemas.microsoft.com/office/drawing/2014/main" id="{E62F589B-FFA0-AD42-AB14-92EDB4BB580F}"/>
              </a:ext>
            </a:extLst>
          </p:cNvPr>
          <p:cNvSpPr/>
          <p:nvPr/>
        </p:nvSpPr>
        <p:spPr>
          <a:xfrm>
            <a:off x="1587914" y="1565435"/>
            <a:ext cx="2473428" cy="330374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5B9CD5"/>
                </a:solidFill>
                <a:latin typeface="Arial" panose="020B0604020202020204" pitchFamily="34" charset="0"/>
                <a:cs typeface="Arial" panose="020B0604020202020204" pitchFamily="34" charset="0"/>
              </a:rPr>
              <a:t>Availability Zone (AZ)</a:t>
            </a:r>
          </a:p>
        </p:txBody>
      </p:sp>
      <p:pic>
        <p:nvPicPr>
          <p:cNvPr id="30" name="Graphic 23">
            <a:extLst>
              <a:ext uri="{FF2B5EF4-FFF2-40B4-BE49-F238E27FC236}">
                <a16:creationId xmlns:a16="http://schemas.microsoft.com/office/drawing/2014/main" id="{2F990089-0B8B-5343-8D11-4F592FF35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737" y="1857383"/>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283CA774-7B0C-694A-BEAA-2538EB78DFE9}"/>
              </a:ext>
            </a:extLst>
          </p:cNvPr>
          <p:cNvSpPr txBox="1"/>
          <p:nvPr/>
        </p:nvSpPr>
        <p:spPr>
          <a:xfrm>
            <a:off x="779581" y="2442438"/>
            <a:ext cx="845071" cy="415498"/>
          </a:xfrm>
          <a:prstGeom prst="rect">
            <a:avLst/>
          </a:prstGeom>
          <a:noFill/>
        </p:spPr>
        <p:txBody>
          <a:bodyPr wrap="square" rtlCol="0">
            <a:spAutoFit/>
          </a:bodyPr>
          <a:lstStyle/>
          <a:p>
            <a:r>
              <a:rPr lang="en-US" sz="1050" dirty="0">
                <a:solidFill>
                  <a:schemeClr val="tx2"/>
                </a:solidFill>
              </a:rPr>
              <a:t>Amazon EKS</a:t>
            </a:r>
          </a:p>
        </p:txBody>
      </p:sp>
      <p:pic>
        <p:nvPicPr>
          <p:cNvPr id="32" name="Google Shape;305;p25">
            <a:extLst>
              <a:ext uri="{FF2B5EF4-FFF2-40B4-BE49-F238E27FC236}">
                <a16:creationId xmlns:a16="http://schemas.microsoft.com/office/drawing/2014/main" id="{15D5108D-9AF2-184B-BA2A-805DC177C8A2}"/>
              </a:ext>
            </a:extLst>
          </p:cNvPr>
          <p:cNvPicPr preferRelativeResize="0"/>
          <p:nvPr/>
        </p:nvPicPr>
        <p:blipFill>
          <a:blip r:embed="rId5">
            <a:alphaModFix/>
          </a:blip>
          <a:stretch>
            <a:fillRect/>
          </a:stretch>
        </p:blipFill>
        <p:spPr>
          <a:xfrm>
            <a:off x="2511324" y="2916175"/>
            <a:ext cx="466787" cy="466784"/>
          </a:xfrm>
          <a:prstGeom prst="rect">
            <a:avLst/>
          </a:prstGeom>
          <a:noFill/>
          <a:ln>
            <a:noFill/>
          </a:ln>
        </p:spPr>
      </p:pic>
      <p:sp>
        <p:nvSpPr>
          <p:cNvPr id="34" name="TextBox 33">
            <a:extLst>
              <a:ext uri="{FF2B5EF4-FFF2-40B4-BE49-F238E27FC236}">
                <a16:creationId xmlns:a16="http://schemas.microsoft.com/office/drawing/2014/main" id="{F0C3033C-AD4F-9846-A978-DF5013B8B606}"/>
              </a:ext>
            </a:extLst>
          </p:cNvPr>
          <p:cNvSpPr txBox="1"/>
          <p:nvPr/>
        </p:nvSpPr>
        <p:spPr bwMode="auto">
          <a:xfrm>
            <a:off x="2106691" y="3411736"/>
            <a:ext cx="1617260" cy="113360"/>
          </a:xfrm>
          <a:prstGeom prst="rect">
            <a:avLst/>
          </a:prstGeom>
          <a:noFill/>
          <a:ln w="12700" cap="sq" algn="ctr">
            <a:noFill/>
            <a:miter lim="800000"/>
            <a:headEnd/>
            <a:tailEnd/>
          </a:ln>
          <a:effectLst/>
        </p:spPr>
        <p:txBody>
          <a:bodyPr wrap="none" rtlCol="0" anchor="ctr" anchorCtr="0">
            <a:noAutofit/>
          </a:bodyPr>
          <a:lstStyle/>
          <a:p>
            <a:pPr>
              <a:spcBef>
                <a:spcPts val="900"/>
              </a:spcBef>
            </a:pPr>
            <a:r>
              <a:rPr lang="en-US" sz="1200" i="1" dirty="0">
                <a:solidFill>
                  <a:schemeClr val="tx2"/>
                </a:solidFill>
                <a:latin typeface="+mj-lt"/>
              </a:rPr>
              <a:t>persistent volume</a:t>
            </a:r>
          </a:p>
        </p:txBody>
      </p:sp>
      <p:grpSp>
        <p:nvGrpSpPr>
          <p:cNvPr id="39" name="Group 38">
            <a:extLst>
              <a:ext uri="{FF2B5EF4-FFF2-40B4-BE49-F238E27FC236}">
                <a16:creationId xmlns:a16="http://schemas.microsoft.com/office/drawing/2014/main" id="{2C8468E2-A502-B149-AFD4-4977D2422DCA}"/>
              </a:ext>
            </a:extLst>
          </p:cNvPr>
          <p:cNvGrpSpPr/>
          <p:nvPr/>
        </p:nvGrpSpPr>
        <p:grpSpPr>
          <a:xfrm>
            <a:off x="1705268" y="1936327"/>
            <a:ext cx="1090593" cy="916553"/>
            <a:chOff x="2654239" y="2581768"/>
            <a:chExt cx="1454124" cy="1222071"/>
          </a:xfrm>
        </p:grpSpPr>
        <p:grpSp>
          <p:nvGrpSpPr>
            <p:cNvPr id="33" name="Group 32">
              <a:extLst>
                <a:ext uri="{FF2B5EF4-FFF2-40B4-BE49-F238E27FC236}">
                  <a16:creationId xmlns:a16="http://schemas.microsoft.com/office/drawing/2014/main" id="{5CCEB249-58ED-CC4F-91E8-36D21D76EBBA}"/>
                </a:ext>
              </a:extLst>
            </p:cNvPr>
            <p:cNvGrpSpPr/>
            <p:nvPr/>
          </p:nvGrpSpPr>
          <p:grpSpPr>
            <a:xfrm>
              <a:off x="2966893" y="2965648"/>
              <a:ext cx="850744" cy="794169"/>
              <a:chOff x="3239852" y="2501621"/>
              <a:chExt cx="1316126" cy="1228603"/>
            </a:xfrm>
          </p:grpSpPr>
          <p:pic>
            <p:nvPicPr>
              <p:cNvPr id="37" name="Google Shape;291;p25">
                <a:extLst>
                  <a:ext uri="{FF2B5EF4-FFF2-40B4-BE49-F238E27FC236}">
                    <a16:creationId xmlns:a16="http://schemas.microsoft.com/office/drawing/2014/main" id="{6A55B673-0CFD-0345-927B-4AE0EA5E3144}"/>
                  </a:ext>
                </a:extLst>
              </p:cNvPr>
              <p:cNvPicPr preferRelativeResize="0"/>
              <p:nvPr/>
            </p:nvPicPr>
            <p:blipFill>
              <a:blip r:embed="rId6">
                <a:alphaModFix/>
              </a:blip>
              <a:stretch>
                <a:fillRect/>
              </a:stretch>
            </p:blipFill>
            <p:spPr>
              <a:xfrm>
                <a:off x="3239852" y="2501621"/>
                <a:ext cx="919052" cy="919048"/>
              </a:xfrm>
              <a:prstGeom prst="rect">
                <a:avLst/>
              </a:prstGeom>
              <a:noFill/>
              <a:ln>
                <a:noFill/>
              </a:ln>
            </p:spPr>
          </p:pic>
          <p:pic>
            <p:nvPicPr>
              <p:cNvPr id="38" name="Picture 8" descr="Jenkins">
                <a:extLst>
                  <a:ext uri="{FF2B5EF4-FFF2-40B4-BE49-F238E27FC236}">
                    <a16:creationId xmlns:a16="http://schemas.microsoft.com/office/drawing/2014/main" id="{E8CDFA9A-0ED6-C74D-B5A0-DBBF8B8D9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793" y="2804217"/>
                <a:ext cx="669185" cy="92600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a:extLst>
                <a:ext uri="{FF2B5EF4-FFF2-40B4-BE49-F238E27FC236}">
                  <a16:creationId xmlns:a16="http://schemas.microsoft.com/office/drawing/2014/main" id="{932A812E-0AC1-C44B-90B2-1AF7DADBEA0B}"/>
                </a:ext>
              </a:extLst>
            </p:cNvPr>
            <p:cNvSpPr/>
            <p:nvPr/>
          </p:nvSpPr>
          <p:spPr>
            <a:xfrm>
              <a:off x="2654239" y="2581768"/>
              <a:ext cx="1454124" cy="122207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endParaRPr lang="en-US" sz="900" dirty="0">
                <a:ln w="0"/>
                <a:solidFill>
                  <a:srgbClr val="D86613"/>
                </a:solidFill>
                <a:latin typeface="Arial" panose="020B0604020202020204" pitchFamily="34" charset="0"/>
                <a:cs typeface="Arial" panose="020B0604020202020204" pitchFamily="34" charset="0"/>
              </a:endParaRPr>
            </a:p>
          </p:txBody>
        </p:sp>
        <p:pic>
          <p:nvPicPr>
            <p:cNvPr id="36" name="Graphic 35">
              <a:extLst>
                <a:ext uri="{FF2B5EF4-FFF2-40B4-BE49-F238E27FC236}">
                  <a16:creationId xmlns:a16="http://schemas.microsoft.com/office/drawing/2014/main" id="{370D1F9F-9B16-744F-B5C2-EC548B43F0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54239" y="2581768"/>
              <a:ext cx="381000" cy="381000"/>
            </a:xfrm>
            <a:prstGeom prst="rect">
              <a:avLst/>
            </a:prstGeom>
          </p:spPr>
        </p:pic>
      </p:grpSp>
      <p:grpSp>
        <p:nvGrpSpPr>
          <p:cNvPr id="40" name="Group 39">
            <a:extLst>
              <a:ext uri="{FF2B5EF4-FFF2-40B4-BE49-F238E27FC236}">
                <a16:creationId xmlns:a16="http://schemas.microsoft.com/office/drawing/2014/main" id="{4579B9E6-F6C7-1841-AA95-5B537FEE6AA4}"/>
              </a:ext>
            </a:extLst>
          </p:cNvPr>
          <p:cNvGrpSpPr/>
          <p:nvPr/>
        </p:nvGrpSpPr>
        <p:grpSpPr>
          <a:xfrm>
            <a:off x="2892497" y="1931383"/>
            <a:ext cx="1090593" cy="916553"/>
            <a:chOff x="2654239" y="2581768"/>
            <a:chExt cx="1454124" cy="1222071"/>
          </a:xfrm>
        </p:grpSpPr>
        <p:grpSp>
          <p:nvGrpSpPr>
            <p:cNvPr id="41" name="Group 40">
              <a:extLst>
                <a:ext uri="{FF2B5EF4-FFF2-40B4-BE49-F238E27FC236}">
                  <a16:creationId xmlns:a16="http://schemas.microsoft.com/office/drawing/2014/main" id="{E608E73C-A604-0147-A4F3-327DB2E6C90A}"/>
                </a:ext>
              </a:extLst>
            </p:cNvPr>
            <p:cNvGrpSpPr/>
            <p:nvPr/>
          </p:nvGrpSpPr>
          <p:grpSpPr>
            <a:xfrm>
              <a:off x="2966893" y="2965648"/>
              <a:ext cx="850744" cy="794169"/>
              <a:chOff x="3239852" y="2501621"/>
              <a:chExt cx="1316126" cy="1228603"/>
            </a:xfrm>
          </p:grpSpPr>
          <p:pic>
            <p:nvPicPr>
              <p:cNvPr id="44" name="Google Shape;291;p25">
                <a:extLst>
                  <a:ext uri="{FF2B5EF4-FFF2-40B4-BE49-F238E27FC236}">
                    <a16:creationId xmlns:a16="http://schemas.microsoft.com/office/drawing/2014/main" id="{0E138ECA-8D38-634A-AAF1-B3547AC2E456}"/>
                  </a:ext>
                </a:extLst>
              </p:cNvPr>
              <p:cNvPicPr preferRelativeResize="0"/>
              <p:nvPr/>
            </p:nvPicPr>
            <p:blipFill>
              <a:blip r:embed="rId6">
                <a:alphaModFix/>
              </a:blip>
              <a:stretch>
                <a:fillRect/>
              </a:stretch>
            </p:blipFill>
            <p:spPr>
              <a:xfrm>
                <a:off x="3239852" y="2501621"/>
                <a:ext cx="919052" cy="919048"/>
              </a:xfrm>
              <a:prstGeom prst="rect">
                <a:avLst/>
              </a:prstGeom>
              <a:noFill/>
              <a:ln>
                <a:noFill/>
              </a:ln>
            </p:spPr>
          </p:pic>
          <p:pic>
            <p:nvPicPr>
              <p:cNvPr id="45" name="Picture 8" descr="Jenkins">
                <a:extLst>
                  <a:ext uri="{FF2B5EF4-FFF2-40B4-BE49-F238E27FC236}">
                    <a16:creationId xmlns:a16="http://schemas.microsoft.com/office/drawing/2014/main" id="{1AC0F29C-463B-8A48-84C3-01090BDE3D99}"/>
                  </a:ext>
                </a:extLst>
              </p:cNvPr>
              <p:cNvPicPr>
                <a:picLocks noChangeAspect="1" noChangeArrowheads="1"/>
              </p:cNvPicPr>
              <p:nvPr/>
            </p:nvPicPr>
            <p:blipFill>
              <a:blip r:embed="rId7">
                <a:grayscl/>
                <a:alphaModFix amt="82000"/>
                <a:extLst>
                  <a:ext uri="{28A0092B-C50C-407E-A947-70E740481C1C}">
                    <a14:useLocalDpi xmlns:a14="http://schemas.microsoft.com/office/drawing/2010/main" val="0"/>
                  </a:ext>
                </a:extLst>
              </a:blip>
              <a:srcRect/>
              <a:stretch>
                <a:fillRect/>
              </a:stretch>
            </p:blipFill>
            <p:spPr bwMode="auto">
              <a:xfrm>
                <a:off x="3886793" y="2804217"/>
                <a:ext cx="669185" cy="92600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A0465268-3E09-3644-A07D-C5B325D072C9}"/>
                </a:ext>
              </a:extLst>
            </p:cNvPr>
            <p:cNvSpPr/>
            <p:nvPr/>
          </p:nvSpPr>
          <p:spPr>
            <a:xfrm>
              <a:off x="2654239" y="2581768"/>
              <a:ext cx="1454124" cy="122207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endParaRPr lang="en-US" sz="900" dirty="0">
                <a:ln w="0"/>
                <a:solidFill>
                  <a:srgbClr val="D86613"/>
                </a:solidFill>
                <a:latin typeface="Arial" panose="020B0604020202020204" pitchFamily="34" charset="0"/>
                <a:cs typeface="Arial" panose="020B0604020202020204" pitchFamily="34" charset="0"/>
              </a:endParaRPr>
            </a:p>
          </p:txBody>
        </p:sp>
        <p:pic>
          <p:nvPicPr>
            <p:cNvPr id="43" name="Graphic 42">
              <a:extLst>
                <a:ext uri="{FF2B5EF4-FFF2-40B4-BE49-F238E27FC236}">
                  <a16:creationId xmlns:a16="http://schemas.microsoft.com/office/drawing/2014/main" id="{5E44C8DD-CE44-9544-A239-6246F8ADB4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54239" y="2581768"/>
              <a:ext cx="381000" cy="381000"/>
            </a:xfrm>
            <a:prstGeom prst="rect">
              <a:avLst/>
            </a:prstGeom>
          </p:spPr>
        </p:pic>
      </p:grpSp>
    </p:spTree>
    <p:extLst>
      <p:ext uri="{BB962C8B-B14F-4D97-AF65-F5344CB8AC3E}">
        <p14:creationId xmlns:p14="http://schemas.microsoft.com/office/powerpoint/2010/main" val="3246093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1148A92-CF1B-D34A-B883-BA4AEEC7D44D}"/>
              </a:ext>
            </a:extLst>
          </p:cNvPr>
          <p:cNvSpPr>
            <a:spLocks noGrp="1"/>
          </p:cNvSpPr>
          <p:nvPr>
            <p:ph type="title"/>
          </p:nvPr>
        </p:nvSpPr>
        <p:spPr>
          <a:xfrm>
            <a:off x="309801" y="274321"/>
            <a:ext cx="8524398" cy="412984"/>
          </a:xfrm>
        </p:spPr>
        <p:txBody>
          <a:bodyPr>
            <a:normAutofit fontScale="90000"/>
          </a:bodyPr>
          <a:lstStyle/>
          <a:p>
            <a:r>
              <a:rPr lang="en-US" dirty="0">
                <a:solidFill>
                  <a:schemeClr val="bg1"/>
                </a:solidFill>
              </a:rPr>
              <a:t>Jenkins on EKS – Architecture View</a:t>
            </a:r>
          </a:p>
        </p:txBody>
      </p:sp>
      <p:sp>
        <p:nvSpPr>
          <p:cNvPr id="6" name="Content Placeholder 4">
            <a:extLst>
              <a:ext uri="{FF2B5EF4-FFF2-40B4-BE49-F238E27FC236}">
                <a16:creationId xmlns:a16="http://schemas.microsoft.com/office/drawing/2014/main" id="{21206025-8710-344C-8C5B-11E7F602EA9D}"/>
              </a:ext>
            </a:extLst>
          </p:cNvPr>
          <p:cNvSpPr txBox="1">
            <a:spLocks/>
          </p:cNvSpPr>
          <p:nvPr/>
        </p:nvSpPr>
        <p:spPr>
          <a:xfrm>
            <a:off x="258621" y="757962"/>
            <a:ext cx="8524398" cy="247304"/>
          </a:xfrm>
          <a:prstGeom prst="rect">
            <a:avLst/>
          </a:prstGeom>
        </p:spPr>
        <p:txBody>
          <a:bodyPr/>
          <a:lstStyle>
            <a:lvl1pPr marL="234950" indent="-234950" algn="l" defTabSz="914400" rtl="0" eaLnBrk="1" latinLnBrk="0" hangingPunct="1">
              <a:lnSpc>
                <a:spcPct val="95000"/>
              </a:lnSpc>
              <a:spcBef>
                <a:spcPts val="1200"/>
              </a:spcBef>
              <a:spcAft>
                <a:spcPts val="0"/>
              </a:spcAft>
              <a:buClr>
                <a:schemeClr val="accent1"/>
              </a:buClr>
              <a:buSzPct val="110000"/>
              <a:buFont typeface="Arial" panose="020B0604020202020204" pitchFamily="34" charset="0"/>
              <a:buChar char="•"/>
              <a:tabLst/>
              <a:defRPr sz="2400" kern="1200">
                <a:solidFill>
                  <a:schemeClr val="tx2"/>
                </a:solidFill>
                <a:latin typeface="+mn-lt"/>
                <a:ea typeface="+mn-ea"/>
                <a:cs typeface="+mn-cs"/>
              </a:defRPr>
            </a:lvl1pPr>
            <a:lvl2pPr marL="457200" indent="-222250" algn="l" defTabSz="914400" rtl="0" eaLnBrk="1" latinLnBrk="0" hangingPunct="1">
              <a:lnSpc>
                <a:spcPct val="95000"/>
              </a:lnSpc>
              <a:spcBef>
                <a:spcPts val="600"/>
              </a:spcBef>
              <a:spcAft>
                <a:spcPts val="0"/>
              </a:spcAft>
              <a:buFont typeface="Arial" panose="020B0604020202020204" pitchFamily="34" charset="0"/>
              <a:buChar char="–"/>
              <a:tabLst/>
              <a:defRPr sz="1800" kern="1200">
                <a:solidFill>
                  <a:schemeClr val="tx2"/>
                </a:solidFill>
                <a:latin typeface="+mn-lt"/>
                <a:ea typeface="+mn-ea"/>
                <a:cs typeface="+mn-cs"/>
              </a:defRPr>
            </a:lvl2pPr>
            <a:lvl3pPr marL="692150" indent="-234950" algn="l" defTabSz="914400" rtl="0" eaLnBrk="1" latinLnBrk="0" hangingPunct="1">
              <a:lnSpc>
                <a:spcPct val="95000"/>
              </a:lnSpc>
              <a:spcBef>
                <a:spcPts val="600"/>
              </a:spcBef>
              <a:spcAft>
                <a:spcPts val="0"/>
              </a:spcAft>
              <a:buClr>
                <a:schemeClr val="tx2"/>
              </a:buClr>
              <a:buSzPct val="90000"/>
              <a:buFont typeface="Arial" panose="020B0604020202020204" pitchFamily="34" charset="0"/>
              <a:buChar char="•"/>
              <a:tabLst/>
              <a:defRPr sz="1800" kern="1200">
                <a:solidFill>
                  <a:schemeClr val="tx2"/>
                </a:solidFill>
                <a:latin typeface="+mn-lt"/>
                <a:ea typeface="+mn-ea"/>
                <a:cs typeface="+mn-cs"/>
              </a:defRPr>
            </a:lvl3pPr>
            <a:lvl4pPr marL="914400" indent="-222250" algn="l" defTabSz="914400" rtl="0" eaLnBrk="1" latinLnBrk="0" hangingPunct="1">
              <a:lnSpc>
                <a:spcPct val="95000"/>
              </a:lnSpc>
              <a:spcBef>
                <a:spcPts val="600"/>
              </a:spcBef>
              <a:spcAft>
                <a:spcPts val="0"/>
              </a:spcAft>
              <a:buClr>
                <a:schemeClr val="tx2"/>
              </a:buClr>
              <a:buFont typeface="Arial" panose="020B0604020202020204" pitchFamily="34" charset="0"/>
              <a:buChar char="–"/>
              <a:tabLst/>
              <a:defRPr sz="1800" kern="1200">
                <a:solidFill>
                  <a:schemeClr val="tx2"/>
                </a:solidFill>
                <a:latin typeface="+mn-lt"/>
                <a:ea typeface="+mn-ea"/>
                <a:cs typeface="+mn-cs"/>
              </a:defRPr>
            </a:lvl4pPr>
            <a:lvl5pPr marL="1150938" indent="-236538" algn="l" defTabSz="914400" rtl="0" eaLnBrk="1" latinLnBrk="0" hangingPunct="1">
              <a:lnSpc>
                <a:spcPct val="95000"/>
              </a:lnSpc>
              <a:spcBef>
                <a:spcPts val="600"/>
              </a:spcBef>
              <a:spcAft>
                <a:spcPts val="0"/>
              </a:spcAft>
              <a:buClr>
                <a:schemeClr val="tx2"/>
              </a:buClr>
              <a:buSzPct val="75000"/>
              <a:buFont typeface="Arial" panose="020B0604020202020204" pitchFamily="34" charset="0"/>
              <a:buChar char="•"/>
              <a:tabLst/>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Expanding with Elastic File System</a:t>
            </a:r>
          </a:p>
        </p:txBody>
      </p:sp>
      <p:sp>
        <p:nvSpPr>
          <p:cNvPr id="43" name="TextBox 42">
            <a:extLst>
              <a:ext uri="{FF2B5EF4-FFF2-40B4-BE49-F238E27FC236}">
                <a16:creationId xmlns:a16="http://schemas.microsoft.com/office/drawing/2014/main" id="{1170256E-19B3-5B4D-9195-35FF05B635E1}"/>
              </a:ext>
            </a:extLst>
          </p:cNvPr>
          <p:cNvSpPr txBox="1"/>
          <p:nvPr/>
        </p:nvSpPr>
        <p:spPr>
          <a:xfrm>
            <a:off x="6333565" y="1616784"/>
            <a:ext cx="3916940" cy="784830"/>
          </a:xfrm>
          <a:prstGeom prst="rect">
            <a:avLst/>
          </a:prstGeom>
          <a:noFill/>
        </p:spPr>
        <p:txBody>
          <a:bodyPr wrap="square" rtlCol="0">
            <a:spAutoFit/>
          </a:bodyPr>
          <a:lstStyle/>
          <a:p>
            <a:pPr marL="214313" indent="-214313">
              <a:buFont typeface="Arial" panose="020B0604020202020204" pitchFamily="34" charset="0"/>
              <a:buChar char="•"/>
            </a:pPr>
            <a:r>
              <a:rPr lang="en-US" sz="1500" dirty="0">
                <a:solidFill>
                  <a:schemeClr val="bg1"/>
                </a:solidFill>
              </a:rPr>
              <a:t>Multi-AZ fault tolerant</a:t>
            </a:r>
          </a:p>
          <a:p>
            <a:pPr marL="214313" indent="-214313">
              <a:buFont typeface="Arial" panose="020B0604020202020204" pitchFamily="34" charset="0"/>
              <a:buChar char="•"/>
            </a:pPr>
            <a:r>
              <a:rPr lang="en-US" sz="1500" dirty="0">
                <a:solidFill>
                  <a:schemeClr val="bg1"/>
                </a:solidFill>
              </a:rPr>
              <a:t>Shared storage</a:t>
            </a:r>
          </a:p>
          <a:p>
            <a:pPr marL="214313" indent="-214313">
              <a:buFont typeface="Arial" panose="020B0604020202020204" pitchFamily="34" charset="0"/>
              <a:buChar char="•"/>
            </a:pPr>
            <a:r>
              <a:rPr lang="en-US" sz="1500" dirty="0">
                <a:solidFill>
                  <a:schemeClr val="bg1"/>
                </a:solidFill>
              </a:rPr>
              <a:t>EFS backup / sync</a:t>
            </a:r>
          </a:p>
        </p:txBody>
      </p:sp>
      <p:sp>
        <p:nvSpPr>
          <p:cNvPr id="4" name="TextBox 3">
            <a:extLst>
              <a:ext uri="{FF2B5EF4-FFF2-40B4-BE49-F238E27FC236}">
                <a16:creationId xmlns:a16="http://schemas.microsoft.com/office/drawing/2014/main" id="{9948A7B2-AD3F-544E-9405-E6FBBF24FED3}"/>
              </a:ext>
            </a:extLst>
          </p:cNvPr>
          <p:cNvSpPr txBox="1"/>
          <p:nvPr/>
        </p:nvSpPr>
        <p:spPr bwMode="auto">
          <a:xfrm>
            <a:off x="3522311" y="1115705"/>
            <a:ext cx="0" cy="0"/>
          </a:xfrm>
          <a:prstGeom prst="rect">
            <a:avLst/>
          </a:prstGeom>
          <a:noFill/>
          <a:ln w="12700" cap="sq" algn="ctr">
            <a:noFill/>
            <a:miter lim="800000"/>
            <a:headEnd/>
            <a:tailEnd/>
          </a:ln>
          <a:effectLst/>
        </p:spPr>
        <p:txBody>
          <a:bodyPr wrap="none" rtlCol="0" anchor="ctr" anchorCtr="0">
            <a:noAutofit/>
          </a:bodyPr>
          <a:lstStyle/>
          <a:p>
            <a:pPr>
              <a:spcBef>
                <a:spcPts val="900"/>
              </a:spcBef>
            </a:pPr>
            <a:endParaRPr lang="en-US" sz="1800" dirty="0">
              <a:solidFill>
                <a:schemeClr val="accent1"/>
              </a:solidFill>
              <a:latin typeface="+mj-lt"/>
            </a:endParaRPr>
          </a:p>
        </p:txBody>
      </p:sp>
      <p:grpSp>
        <p:nvGrpSpPr>
          <p:cNvPr id="71" name="Group 70">
            <a:extLst>
              <a:ext uri="{FF2B5EF4-FFF2-40B4-BE49-F238E27FC236}">
                <a16:creationId xmlns:a16="http://schemas.microsoft.com/office/drawing/2014/main" id="{516AF2CD-8974-0A48-9323-017C05ADBAA2}"/>
              </a:ext>
            </a:extLst>
          </p:cNvPr>
          <p:cNvGrpSpPr/>
          <p:nvPr/>
        </p:nvGrpSpPr>
        <p:grpSpPr>
          <a:xfrm>
            <a:off x="309802" y="1159650"/>
            <a:ext cx="5976179" cy="3821842"/>
            <a:chOff x="629846" y="1546200"/>
            <a:chExt cx="7968239" cy="5095789"/>
          </a:xfrm>
        </p:grpSpPr>
        <p:sp>
          <p:nvSpPr>
            <p:cNvPr id="8" name="Rectangle 7">
              <a:extLst>
                <a:ext uri="{FF2B5EF4-FFF2-40B4-BE49-F238E27FC236}">
                  <a16:creationId xmlns:a16="http://schemas.microsoft.com/office/drawing/2014/main" id="{F1DD71B3-2B8E-FB4C-BD42-4F53AD012328}"/>
                </a:ext>
              </a:extLst>
            </p:cNvPr>
            <p:cNvSpPr/>
            <p:nvPr/>
          </p:nvSpPr>
          <p:spPr>
            <a:xfrm>
              <a:off x="629846" y="2417179"/>
              <a:ext cx="7829686" cy="1718094"/>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endParaRPr lang="en-US" sz="900"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226B65D-F425-754D-A7C0-76F9F48E2A42}"/>
                </a:ext>
              </a:extLst>
            </p:cNvPr>
            <p:cNvSpPr txBox="1"/>
            <p:nvPr/>
          </p:nvSpPr>
          <p:spPr>
            <a:xfrm>
              <a:off x="1133575" y="1636905"/>
              <a:ext cx="7464510" cy="338555"/>
            </a:xfrm>
            <a:prstGeom prst="rect">
              <a:avLst/>
            </a:prstGeom>
            <a:noFill/>
          </p:spPr>
          <p:txBody>
            <a:bodyPr wrap="square" rtlCol="0">
              <a:spAutoFit/>
            </a:bodyPr>
            <a:lstStyle/>
            <a:p>
              <a:r>
                <a:rPr lang="en-US" sz="1050" b="1" dirty="0">
                  <a:solidFill>
                    <a:schemeClr val="bg1"/>
                  </a:solidFill>
                </a:rPr>
                <a:t>Multi AZ high availability with EFS</a:t>
              </a:r>
            </a:p>
          </p:txBody>
        </p:sp>
        <p:sp>
          <p:nvSpPr>
            <p:cNvPr id="12" name="Rectangle 11">
              <a:extLst>
                <a:ext uri="{FF2B5EF4-FFF2-40B4-BE49-F238E27FC236}">
                  <a16:creationId xmlns:a16="http://schemas.microsoft.com/office/drawing/2014/main" id="{FCD1AC81-0698-3F4B-9F8C-17C3902977C8}"/>
                </a:ext>
              </a:extLst>
            </p:cNvPr>
            <p:cNvSpPr/>
            <p:nvPr/>
          </p:nvSpPr>
          <p:spPr>
            <a:xfrm>
              <a:off x="1899069" y="2087245"/>
              <a:ext cx="2520286" cy="306133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5B9CD5"/>
                  </a:solidFill>
                  <a:latin typeface="Arial" panose="020B0604020202020204" pitchFamily="34" charset="0"/>
                  <a:cs typeface="Arial" panose="020B0604020202020204" pitchFamily="34" charset="0"/>
                </a:rPr>
                <a:t>Availability Zone (AZ)</a:t>
              </a:r>
            </a:p>
          </p:txBody>
        </p:sp>
        <p:pic>
          <p:nvPicPr>
            <p:cNvPr id="13" name="Graphic 23">
              <a:extLst>
                <a:ext uri="{FF2B5EF4-FFF2-40B4-BE49-F238E27FC236}">
                  <a16:creationId xmlns:a16="http://schemas.microsoft.com/office/drawing/2014/main" id="{4FD85305-93A8-E644-8ECF-B7538F0D0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11" y="24111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619B108-A4BA-644C-AADA-DB5D9F613C63}"/>
                </a:ext>
              </a:extLst>
            </p:cNvPr>
            <p:cNvSpPr txBox="1"/>
            <p:nvPr/>
          </p:nvSpPr>
          <p:spPr>
            <a:xfrm>
              <a:off x="641587" y="3173199"/>
              <a:ext cx="1270647" cy="615553"/>
            </a:xfrm>
            <a:prstGeom prst="rect">
              <a:avLst/>
            </a:prstGeom>
            <a:noFill/>
          </p:spPr>
          <p:txBody>
            <a:bodyPr wrap="square" rtlCol="0">
              <a:spAutoFit/>
            </a:bodyPr>
            <a:lstStyle/>
            <a:p>
              <a:r>
                <a:rPr lang="en-US" sz="1200" dirty="0">
                  <a:solidFill>
                    <a:schemeClr val="tx2"/>
                  </a:solidFill>
                </a:rPr>
                <a:t>Amazon EKS</a:t>
              </a:r>
            </a:p>
          </p:txBody>
        </p:sp>
        <p:sp>
          <p:nvSpPr>
            <p:cNvPr id="24" name="Rectangle 23">
              <a:extLst>
                <a:ext uri="{FF2B5EF4-FFF2-40B4-BE49-F238E27FC236}">
                  <a16:creationId xmlns:a16="http://schemas.microsoft.com/office/drawing/2014/main" id="{6F1A8C7C-8A2E-AF4C-996F-62BA2D90A89B}"/>
                </a:ext>
              </a:extLst>
            </p:cNvPr>
            <p:cNvSpPr/>
            <p:nvPr/>
          </p:nvSpPr>
          <p:spPr>
            <a:xfrm>
              <a:off x="5648948" y="2087245"/>
              <a:ext cx="2416880" cy="3061339"/>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a:defRPr/>
              </a:pPr>
              <a:r>
                <a:rPr lang="en-US" sz="900" dirty="0">
                  <a:solidFill>
                    <a:srgbClr val="5B9CD5"/>
                  </a:solidFill>
                  <a:latin typeface="Arial" panose="020B0604020202020204" pitchFamily="34" charset="0"/>
                  <a:cs typeface="Arial" panose="020B0604020202020204" pitchFamily="34" charset="0"/>
                </a:rPr>
                <a:t>Availability Zone (AZ)</a:t>
              </a:r>
            </a:p>
          </p:txBody>
        </p:sp>
        <p:pic>
          <p:nvPicPr>
            <p:cNvPr id="31" name="Graphic 19">
              <a:extLst>
                <a:ext uri="{FF2B5EF4-FFF2-40B4-BE49-F238E27FC236}">
                  <a16:creationId xmlns:a16="http://schemas.microsoft.com/office/drawing/2014/main" id="{FB730312-530E-1D41-80A8-6621D7F62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563" y="52487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5AE942BF-7D63-6142-BED2-7FFA73BEFDD9}"/>
                </a:ext>
              </a:extLst>
            </p:cNvPr>
            <p:cNvSpPr txBox="1"/>
            <p:nvPr/>
          </p:nvSpPr>
          <p:spPr>
            <a:xfrm>
              <a:off x="4417973" y="6026436"/>
              <a:ext cx="1199999" cy="615553"/>
            </a:xfrm>
            <a:prstGeom prst="rect">
              <a:avLst/>
            </a:prstGeom>
            <a:noFill/>
          </p:spPr>
          <p:txBody>
            <a:bodyPr wrap="square" rtlCol="0">
              <a:spAutoFit/>
            </a:bodyPr>
            <a:lstStyle/>
            <a:p>
              <a:r>
                <a:rPr lang="en-US" sz="1200" dirty="0"/>
                <a:t>Amazon EFS</a:t>
              </a:r>
            </a:p>
          </p:txBody>
        </p:sp>
        <p:sp>
          <p:nvSpPr>
            <p:cNvPr id="33" name="Rectangle 32">
              <a:extLst>
                <a:ext uri="{FF2B5EF4-FFF2-40B4-BE49-F238E27FC236}">
                  <a16:creationId xmlns:a16="http://schemas.microsoft.com/office/drawing/2014/main" id="{DD47A4B8-4E87-4345-BE37-79B4A30B6DC1}"/>
                </a:ext>
              </a:extLst>
            </p:cNvPr>
            <p:cNvSpPr/>
            <p:nvPr/>
          </p:nvSpPr>
          <p:spPr>
            <a:xfrm>
              <a:off x="631925" y="1546201"/>
              <a:ext cx="7829687" cy="476995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endParaRPr lang="en-US" sz="900" dirty="0">
                <a:solidFill>
                  <a:sysClr val="windowText" lastClr="000000"/>
                </a:solidFill>
                <a:latin typeface="Arial" panose="020B0604020202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93120FDD-433E-9545-93DA-4D5A0AEE7F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46711" y="1546200"/>
              <a:ext cx="381000" cy="381000"/>
            </a:xfrm>
            <a:prstGeom prst="rect">
              <a:avLst/>
            </a:prstGeom>
          </p:spPr>
        </p:pic>
        <p:cxnSp>
          <p:nvCxnSpPr>
            <p:cNvPr id="37" name="Elbow Connector 36">
              <a:extLst>
                <a:ext uri="{FF2B5EF4-FFF2-40B4-BE49-F238E27FC236}">
                  <a16:creationId xmlns:a16="http://schemas.microsoft.com/office/drawing/2014/main" id="{986641EE-A680-E44B-B6B4-9D40CB91716E}"/>
                </a:ext>
              </a:extLst>
            </p:cNvPr>
            <p:cNvCxnSpPr>
              <a:cxnSpLocks/>
              <a:stCxn id="31" idx="1"/>
              <a:endCxn id="12" idx="2"/>
            </p:cNvCxnSpPr>
            <p:nvPr/>
          </p:nvCxnSpPr>
          <p:spPr bwMode="auto">
            <a:xfrm rot="10800000">
              <a:off x="3159213" y="5148584"/>
              <a:ext cx="1468351" cy="481210"/>
            </a:xfrm>
            <a:prstGeom prst="bentConnector2">
              <a:avLst/>
            </a:prstGeom>
            <a:solidFill>
              <a:schemeClr val="accent2"/>
            </a:solidFill>
            <a:ln w="6350" cap="sq" cmpd="sng" algn="ctr">
              <a:solidFill>
                <a:schemeClr val="tx2">
                  <a:alpha val="71000"/>
                </a:schemeClr>
              </a:solidFill>
              <a:prstDash val="solid"/>
              <a:round/>
              <a:headEnd type="none" w="med" len="med"/>
              <a:tailEnd type="none" w="med" len="med"/>
            </a:ln>
            <a:effectLst/>
          </p:spPr>
        </p:cxnSp>
        <p:cxnSp>
          <p:nvCxnSpPr>
            <p:cNvPr id="40" name="Elbow Connector 39">
              <a:extLst>
                <a:ext uri="{FF2B5EF4-FFF2-40B4-BE49-F238E27FC236}">
                  <a16:creationId xmlns:a16="http://schemas.microsoft.com/office/drawing/2014/main" id="{2EAC22D2-68AD-7749-996C-610C1DAF8C7D}"/>
                </a:ext>
              </a:extLst>
            </p:cNvPr>
            <p:cNvCxnSpPr>
              <a:cxnSpLocks/>
              <a:stCxn id="31" idx="3"/>
              <a:endCxn id="24" idx="2"/>
            </p:cNvCxnSpPr>
            <p:nvPr/>
          </p:nvCxnSpPr>
          <p:spPr bwMode="auto">
            <a:xfrm flipV="1">
              <a:off x="5389563" y="5148584"/>
              <a:ext cx="1467825" cy="481210"/>
            </a:xfrm>
            <a:prstGeom prst="bentConnector2">
              <a:avLst/>
            </a:prstGeom>
            <a:solidFill>
              <a:schemeClr val="accent2"/>
            </a:solidFill>
            <a:ln w="6350" cap="sq" cmpd="sng" algn="ctr">
              <a:solidFill>
                <a:schemeClr val="tx2">
                  <a:alpha val="71000"/>
                </a:schemeClr>
              </a:solidFill>
              <a:prstDash val="solid"/>
              <a:round/>
              <a:headEnd type="none" w="med" len="med"/>
              <a:tailEnd type="none" w="med" len="med"/>
            </a:ln>
            <a:effectLst/>
          </p:spPr>
        </p:cxnSp>
        <p:pic>
          <p:nvPicPr>
            <p:cNvPr id="44" name="Graphic 29">
              <a:extLst>
                <a:ext uri="{FF2B5EF4-FFF2-40B4-BE49-F238E27FC236}">
                  <a16:creationId xmlns:a16="http://schemas.microsoft.com/office/drawing/2014/main" id="{A9F6CB10-F070-2F48-BEE5-31BEE0760B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9900" y="4371076"/>
              <a:ext cx="508351" cy="5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7C2D7043-4F68-314E-8A6B-35F7ADF42E79}"/>
                </a:ext>
              </a:extLst>
            </p:cNvPr>
            <p:cNvSpPr txBox="1"/>
            <p:nvPr/>
          </p:nvSpPr>
          <p:spPr bwMode="auto">
            <a:xfrm>
              <a:off x="2248747" y="4808567"/>
              <a:ext cx="1770407" cy="459681"/>
            </a:xfrm>
            <a:prstGeom prst="rect">
              <a:avLst/>
            </a:prstGeom>
            <a:noFill/>
            <a:ln w="12700" cap="sq" algn="ctr">
              <a:noFill/>
              <a:miter lim="800000"/>
              <a:headEnd/>
              <a:tailEnd/>
            </a:ln>
            <a:effectLst/>
          </p:spPr>
          <p:txBody>
            <a:bodyPr wrap="none" rtlCol="0" anchor="ctr" anchorCtr="0">
              <a:noAutofit/>
            </a:bodyPr>
            <a:lstStyle/>
            <a:p>
              <a:pPr>
                <a:spcBef>
                  <a:spcPts val="900"/>
                </a:spcBef>
              </a:pPr>
              <a:r>
                <a:rPr lang="en-US" sz="900" i="1" dirty="0">
                  <a:solidFill>
                    <a:schemeClr val="accent1"/>
                  </a:solidFill>
                  <a:latin typeface="+mj-lt"/>
                </a:rPr>
                <a:t>EFS Mount Target</a:t>
              </a:r>
            </a:p>
          </p:txBody>
        </p:sp>
        <p:sp>
          <p:nvSpPr>
            <p:cNvPr id="49" name="TextBox 48">
              <a:extLst>
                <a:ext uri="{FF2B5EF4-FFF2-40B4-BE49-F238E27FC236}">
                  <a16:creationId xmlns:a16="http://schemas.microsoft.com/office/drawing/2014/main" id="{4CDC9903-E10D-DC4F-B141-589338157112}"/>
                </a:ext>
              </a:extLst>
            </p:cNvPr>
            <p:cNvSpPr txBox="1"/>
            <p:nvPr/>
          </p:nvSpPr>
          <p:spPr bwMode="auto">
            <a:xfrm>
              <a:off x="5813914" y="4767584"/>
              <a:ext cx="1770407" cy="459681"/>
            </a:xfrm>
            <a:prstGeom prst="rect">
              <a:avLst/>
            </a:prstGeom>
            <a:noFill/>
            <a:ln w="12700" cap="sq" algn="ctr">
              <a:noFill/>
              <a:miter lim="800000"/>
              <a:headEnd/>
              <a:tailEnd/>
            </a:ln>
            <a:effectLst/>
          </p:spPr>
          <p:txBody>
            <a:bodyPr wrap="none" rtlCol="0" anchor="ctr" anchorCtr="0">
              <a:noAutofit/>
            </a:bodyPr>
            <a:lstStyle/>
            <a:p>
              <a:pPr>
                <a:spcBef>
                  <a:spcPts val="900"/>
                </a:spcBef>
              </a:pPr>
              <a:r>
                <a:rPr lang="en-US" sz="900" i="1" dirty="0">
                  <a:solidFill>
                    <a:schemeClr val="accent1"/>
                  </a:solidFill>
                  <a:latin typeface="+mj-lt"/>
                </a:rPr>
                <a:t>EFS Mount Target</a:t>
              </a:r>
            </a:p>
          </p:txBody>
        </p:sp>
        <p:grpSp>
          <p:nvGrpSpPr>
            <p:cNvPr id="52" name="Group 51">
              <a:extLst>
                <a:ext uri="{FF2B5EF4-FFF2-40B4-BE49-F238E27FC236}">
                  <a16:creationId xmlns:a16="http://schemas.microsoft.com/office/drawing/2014/main" id="{D25263A6-41BB-C243-AAE4-18112E441A2E}"/>
                </a:ext>
              </a:extLst>
            </p:cNvPr>
            <p:cNvGrpSpPr/>
            <p:nvPr/>
          </p:nvGrpSpPr>
          <p:grpSpPr>
            <a:xfrm>
              <a:off x="2406888" y="2626458"/>
              <a:ext cx="1454124" cy="1222071"/>
              <a:chOff x="2654239" y="2581768"/>
              <a:chExt cx="1454124" cy="1222071"/>
            </a:xfrm>
          </p:grpSpPr>
          <p:grpSp>
            <p:nvGrpSpPr>
              <p:cNvPr id="53" name="Group 52">
                <a:extLst>
                  <a:ext uri="{FF2B5EF4-FFF2-40B4-BE49-F238E27FC236}">
                    <a16:creationId xmlns:a16="http://schemas.microsoft.com/office/drawing/2014/main" id="{A2618A72-AA99-BD40-87DD-F08B0D7CD729}"/>
                  </a:ext>
                </a:extLst>
              </p:cNvPr>
              <p:cNvGrpSpPr/>
              <p:nvPr/>
            </p:nvGrpSpPr>
            <p:grpSpPr>
              <a:xfrm>
                <a:off x="2966893" y="2965648"/>
                <a:ext cx="850744" cy="794169"/>
                <a:chOff x="3239852" y="2501621"/>
                <a:chExt cx="1316126" cy="1228603"/>
              </a:xfrm>
            </p:grpSpPr>
            <p:pic>
              <p:nvPicPr>
                <p:cNvPr id="56" name="Google Shape;291;p25">
                  <a:extLst>
                    <a:ext uri="{FF2B5EF4-FFF2-40B4-BE49-F238E27FC236}">
                      <a16:creationId xmlns:a16="http://schemas.microsoft.com/office/drawing/2014/main" id="{A21467BD-D436-D247-B5EA-050D7C42F095}"/>
                    </a:ext>
                  </a:extLst>
                </p:cNvPr>
                <p:cNvPicPr preferRelativeResize="0"/>
                <p:nvPr/>
              </p:nvPicPr>
              <p:blipFill>
                <a:blip r:embed="rId8">
                  <a:alphaModFix/>
                </a:blip>
                <a:stretch>
                  <a:fillRect/>
                </a:stretch>
              </p:blipFill>
              <p:spPr>
                <a:xfrm>
                  <a:off x="3239852" y="2501621"/>
                  <a:ext cx="919052" cy="919048"/>
                </a:xfrm>
                <a:prstGeom prst="rect">
                  <a:avLst/>
                </a:prstGeom>
                <a:noFill/>
                <a:ln>
                  <a:noFill/>
                </a:ln>
              </p:spPr>
            </p:pic>
            <p:pic>
              <p:nvPicPr>
                <p:cNvPr id="57" name="Picture 8" descr="Jenkins">
                  <a:extLst>
                    <a:ext uri="{FF2B5EF4-FFF2-40B4-BE49-F238E27FC236}">
                      <a16:creationId xmlns:a16="http://schemas.microsoft.com/office/drawing/2014/main" id="{B159DDFF-CFD1-D94D-9F96-EC0AECAC70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793" y="2804217"/>
                  <a:ext cx="669185" cy="92600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a:extLst>
                  <a:ext uri="{FF2B5EF4-FFF2-40B4-BE49-F238E27FC236}">
                    <a16:creationId xmlns:a16="http://schemas.microsoft.com/office/drawing/2014/main" id="{F116866A-C809-FC44-9DA4-3905A3ED08C2}"/>
                  </a:ext>
                </a:extLst>
              </p:cNvPr>
              <p:cNvSpPr/>
              <p:nvPr/>
            </p:nvSpPr>
            <p:spPr>
              <a:xfrm>
                <a:off x="2654239" y="2581768"/>
                <a:ext cx="1454124" cy="122207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endParaRPr lang="en-US" sz="900" dirty="0">
                  <a:ln w="0"/>
                  <a:solidFill>
                    <a:srgbClr val="D86613"/>
                  </a:solidFill>
                  <a:latin typeface="Arial" panose="020B0604020202020204" pitchFamily="34" charset="0"/>
                  <a:cs typeface="Arial" panose="020B0604020202020204" pitchFamily="34" charset="0"/>
                </a:endParaRPr>
              </a:p>
            </p:txBody>
          </p:sp>
          <p:pic>
            <p:nvPicPr>
              <p:cNvPr id="55" name="Graphic 54">
                <a:extLst>
                  <a:ext uri="{FF2B5EF4-FFF2-40B4-BE49-F238E27FC236}">
                    <a16:creationId xmlns:a16="http://schemas.microsoft.com/office/drawing/2014/main" id="{920FD698-0422-1B44-B020-6E4F2F86E4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4239" y="2581768"/>
                <a:ext cx="381000" cy="381000"/>
              </a:xfrm>
              <a:prstGeom prst="rect">
                <a:avLst/>
              </a:prstGeom>
            </p:spPr>
          </p:pic>
        </p:grpSp>
        <p:grpSp>
          <p:nvGrpSpPr>
            <p:cNvPr id="58" name="Group 57">
              <a:extLst>
                <a:ext uri="{FF2B5EF4-FFF2-40B4-BE49-F238E27FC236}">
                  <a16:creationId xmlns:a16="http://schemas.microsoft.com/office/drawing/2014/main" id="{B0275DAE-AAFE-6445-8203-42F05818A80D}"/>
                </a:ext>
              </a:extLst>
            </p:cNvPr>
            <p:cNvGrpSpPr/>
            <p:nvPr/>
          </p:nvGrpSpPr>
          <p:grpSpPr>
            <a:xfrm>
              <a:off x="6115716" y="2626458"/>
              <a:ext cx="1454124" cy="1222071"/>
              <a:chOff x="2654239" y="2581768"/>
              <a:chExt cx="1454124" cy="1222071"/>
            </a:xfrm>
          </p:grpSpPr>
          <p:grpSp>
            <p:nvGrpSpPr>
              <p:cNvPr id="59" name="Group 58">
                <a:extLst>
                  <a:ext uri="{FF2B5EF4-FFF2-40B4-BE49-F238E27FC236}">
                    <a16:creationId xmlns:a16="http://schemas.microsoft.com/office/drawing/2014/main" id="{4F5E2D75-90E8-B744-826B-938E3BE71982}"/>
                  </a:ext>
                </a:extLst>
              </p:cNvPr>
              <p:cNvGrpSpPr/>
              <p:nvPr/>
            </p:nvGrpSpPr>
            <p:grpSpPr>
              <a:xfrm>
                <a:off x="2966893" y="2965648"/>
                <a:ext cx="850744" cy="794169"/>
                <a:chOff x="3239852" y="2501621"/>
                <a:chExt cx="1316126" cy="1228603"/>
              </a:xfrm>
            </p:grpSpPr>
            <p:pic>
              <p:nvPicPr>
                <p:cNvPr id="62" name="Google Shape;291;p25">
                  <a:extLst>
                    <a:ext uri="{FF2B5EF4-FFF2-40B4-BE49-F238E27FC236}">
                      <a16:creationId xmlns:a16="http://schemas.microsoft.com/office/drawing/2014/main" id="{894B424F-01C0-0E4E-B258-F18B9D02EAC5}"/>
                    </a:ext>
                  </a:extLst>
                </p:cNvPr>
                <p:cNvPicPr preferRelativeResize="0"/>
                <p:nvPr/>
              </p:nvPicPr>
              <p:blipFill>
                <a:blip r:embed="rId8">
                  <a:alphaModFix/>
                </a:blip>
                <a:stretch>
                  <a:fillRect/>
                </a:stretch>
              </p:blipFill>
              <p:spPr>
                <a:xfrm>
                  <a:off x="3239852" y="2501621"/>
                  <a:ext cx="919052" cy="919048"/>
                </a:xfrm>
                <a:prstGeom prst="rect">
                  <a:avLst/>
                </a:prstGeom>
                <a:noFill/>
                <a:ln>
                  <a:noFill/>
                </a:ln>
              </p:spPr>
            </p:pic>
            <p:pic>
              <p:nvPicPr>
                <p:cNvPr id="63" name="Picture 8" descr="Jenkins">
                  <a:extLst>
                    <a:ext uri="{FF2B5EF4-FFF2-40B4-BE49-F238E27FC236}">
                      <a16:creationId xmlns:a16="http://schemas.microsoft.com/office/drawing/2014/main" id="{00919311-EFF3-E04E-8CE4-16BA6B0616E4}"/>
                    </a:ext>
                  </a:extLst>
                </p:cNvPr>
                <p:cNvPicPr>
                  <a:picLocks noChangeAspect="1" noChangeArrowheads="1"/>
                </p:cNvPicPr>
                <p:nvPr/>
              </p:nvPicPr>
              <p:blipFill>
                <a:blip r:embed="rId9">
                  <a:grayscl/>
                  <a:alphaModFix amt="82000"/>
                  <a:extLst>
                    <a:ext uri="{28A0092B-C50C-407E-A947-70E740481C1C}">
                      <a14:useLocalDpi xmlns:a14="http://schemas.microsoft.com/office/drawing/2010/main" val="0"/>
                    </a:ext>
                  </a:extLst>
                </a:blip>
                <a:srcRect/>
                <a:stretch>
                  <a:fillRect/>
                </a:stretch>
              </p:blipFill>
              <p:spPr bwMode="auto">
                <a:xfrm>
                  <a:off x="3886793" y="2804217"/>
                  <a:ext cx="669185" cy="926007"/>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ectangle 59">
                <a:extLst>
                  <a:ext uri="{FF2B5EF4-FFF2-40B4-BE49-F238E27FC236}">
                    <a16:creationId xmlns:a16="http://schemas.microsoft.com/office/drawing/2014/main" id="{F36E0483-0799-2E4E-AE29-4492B89C9C33}"/>
                  </a:ext>
                </a:extLst>
              </p:cNvPr>
              <p:cNvSpPr/>
              <p:nvPr/>
            </p:nvSpPr>
            <p:spPr>
              <a:xfrm>
                <a:off x="2654239" y="2581768"/>
                <a:ext cx="1454124" cy="122207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377190" tIns="68580"/>
              <a:lstStyle/>
              <a:p>
                <a:pPr>
                  <a:defRPr/>
                </a:pPr>
                <a:endParaRPr lang="en-US" sz="900" dirty="0">
                  <a:ln w="0"/>
                  <a:solidFill>
                    <a:srgbClr val="D86613"/>
                  </a:solidFill>
                  <a:latin typeface="Arial" panose="020B0604020202020204" pitchFamily="34" charset="0"/>
                  <a:cs typeface="Arial" panose="020B0604020202020204" pitchFamily="34" charset="0"/>
                </a:endParaRPr>
              </a:p>
            </p:txBody>
          </p:sp>
          <p:pic>
            <p:nvPicPr>
              <p:cNvPr id="61" name="Graphic 60">
                <a:extLst>
                  <a:ext uri="{FF2B5EF4-FFF2-40B4-BE49-F238E27FC236}">
                    <a16:creationId xmlns:a16="http://schemas.microsoft.com/office/drawing/2014/main" id="{D2B315FA-4F8F-F940-910E-9A5CAD3F88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4239" y="2581768"/>
                <a:ext cx="381000" cy="381000"/>
              </a:xfrm>
              <a:prstGeom prst="rect">
                <a:avLst/>
              </a:prstGeom>
            </p:spPr>
          </p:pic>
        </p:grpSp>
        <p:pic>
          <p:nvPicPr>
            <p:cNvPr id="64" name="Google Shape;305;p25">
              <a:extLst>
                <a:ext uri="{FF2B5EF4-FFF2-40B4-BE49-F238E27FC236}">
                  <a16:creationId xmlns:a16="http://schemas.microsoft.com/office/drawing/2014/main" id="{529CE762-CDFB-E941-920F-4F90FDF9B6B7}"/>
                </a:ext>
              </a:extLst>
            </p:cNvPr>
            <p:cNvPicPr preferRelativeResize="0"/>
            <p:nvPr/>
          </p:nvPicPr>
          <p:blipFill>
            <a:blip r:embed="rId12">
              <a:alphaModFix/>
            </a:blip>
            <a:stretch>
              <a:fillRect/>
            </a:stretch>
          </p:blipFill>
          <p:spPr>
            <a:xfrm>
              <a:off x="4710222" y="3124366"/>
              <a:ext cx="622382" cy="622379"/>
            </a:xfrm>
            <a:prstGeom prst="rect">
              <a:avLst/>
            </a:prstGeom>
            <a:noFill/>
            <a:ln>
              <a:noFill/>
            </a:ln>
          </p:spPr>
        </p:pic>
        <p:sp>
          <p:nvSpPr>
            <p:cNvPr id="65" name="TextBox 64">
              <a:extLst>
                <a:ext uri="{FF2B5EF4-FFF2-40B4-BE49-F238E27FC236}">
                  <a16:creationId xmlns:a16="http://schemas.microsoft.com/office/drawing/2014/main" id="{8139A4BE-CD47-2749-8930-0C3E64C9BB36}"/>
                </a:ext>
              </a:extLst>
            </p:cNvPr>
            <p:cNvSpPr txBox="1"/>
            <p:nvPr/>
          </p:nvSpPr>
          <p:spPr bwMode="auto">
            <a:xfrm>
              <a:off x="4226750" y="3792571"/>
              <a:ext cx="1615184" cy="184842"/>
            </a:xfrm>
            <a:prstGeom prst="rect">
              <a:avLst/>
            </a:prstGeom>
            <a:noFill/>
            <a:ln w="12700" cap="sq" algn="ctr">
              <a:noFill/>
              <a:miter lim="800000"/>
              <a:headEnd/>
              <a:tailEnd/>
            </a:ln>
            <a:effectLst/>
          </p:spPr>
          <p:txBody>
            <a:bodyPr wrap="none" rtlCol="0" anchor="ctr" anchorCtr="0">
              <a:noAutofit/>
            </a:bodyPr>
            <a:lstStyle/>
            <a:p>
              <a:pPr>
                <a:spcBef>
                  <a:spcPts val="900"/>
                </a:spcBef>
              </a:pPr>
              <a:r>
                <a:rPr lang="en-US" sz="1200" b="1" i="1" dirty="0">
                  <a:solidFill>
                    <a:schemeClr val="tx2"/>
                  </a:solidFill>
                  <a:latin typeface="+mj-lt"/>
                </a:rPr>
                <a:t>persistent volume</a:t>
              </a:r>
            </a:p>
          </p:txBody>
        </p:sp>
        <p:pic>
          <p:nvPicPr>
            <p:cNvPr id="66" name="Graphic 29">
              <a:extLst>
                <a:ext uri="{FF2B5EF4-FFF2-40B4-BE49-F238E27FC236}">
                  <a16:creationId xmlns:a16="http://schemas.microsoft.com/office/drawing/2014/main" id="{057924E7-A70E-9142-88F8-F3B3639DC5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6716" y="4343743"/>
              <a:ext cx="508351" cy="50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38533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046098-D0EF-5E44-8778-C00C5F8E42C5}"/>
              </a:ext>
            </a:extLst>
          </p:cNvPr>
          <p:cNvSpPr>
            <a:spLocks noGrp="1"/>
          </p:cNvSpPr>
          <p:nvPr>
            <p:ph type="title"/>
          </p:nvPr>
        </p:nvSpPr>
        <p:spPr/>
        <p:txBody>
          <a:bodyPr>
            <a:normAutofit fontScale="90000"/>
          </a:bodyPr>
          <a:lstStyle/>
          <a:p>
            <a:r>
              <a:rPr lang="en-US" dirty="0">
                <a:solidFill>
                  <a:schemeClr val="bg1"/>
                </a:solidFill>
              </a:rPr>
              <a:t>Raising the bar </a:t>
            </a:r>
            <a:endParaRPr lang="en-US" dirty="0">
              <a:solidFill>
                <a:schemeClr val="accent4"/>
              </a:solidFill>
            </a:endParaRPr>
          </a:p>
        </p:txBody>
      </p:sp>
      <p:pic>
        <p:nvPicPr>
          <p:cNvPr id="4" name="Picture 4" descr="Kong Fu">
            <a:extLst>
              <a:ext uri="{FF2B5EF4-FFF2-40B4-BE49-F238E27FC236}">
                <a16:creationId xmlns:a16="http://schemas.microsoft.com/office/drawing/2014/main" id="{26E75B3E-745D-7B49-B81F-98DB9F6D5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01" y="1466850"/>
            <a:ext cx="24384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CB0D47-11EF-8B45-9AC8-5630A5C1199E}"/>
              </a:ext>
            </a:extLst>
          </p:cNvPr>
          <p:cNvSpPr txBox="1"/>
          <p:nvPr/>
        </p:nvSpPr>
        <p:spPr>
          <a:xfrm>
            <a:off x="2748202" y="1860516"/>
            <a:ext cx="4095993" cy="1708160"/>
          </a:xfrm>
          <a:prstGeom prst="rect">
            <a:avLst/>
          </a:prstGeom>
          <a:noFill/>
        </p:spPr>
        <p:txBody>
          <a:bodyPr wrap="none" rtlCol="0">
            <a:spAutoFit/>
          </a:bodyPr>
          <a:lstStyle/>
          <a:p>
            <a:r>
              <a:rPr lang="en-US" sz="2100" dirty="0">
                <a:solidFill>
                  <a:schemeClr val="bg1"/>
                </a:solidFill>
              </a:rPr>
              <a:t>EBS backed performance </a:t>
            </a:r>
          </a:p>
          <a:p>
            <a:r>
              <a:rPr lang="en-US" sz="2100" dirty="0">
                <a:solidFill>
                  <a:schemeClr val="bg1"/>
                </a:solidFill>
              </a:rPr>
              <a:t>Multi availability zone</a:t>
            </a:r>
          </a:p>
          <a:p>
            <a:r>
              <a:rPr lang="en-US" sz="2100" dirty="0">
                <a:solidFill>
                  <a:schemeClr val="bg1"/>
                </a:solidFill>
              </a:rPr>
              <a:t>Multi region failover/DR</a:t>
            </a:r>
          </a:p>
          <a:p>
            <a:r>
              <a:rPr lang="en-US" sz="2100" dirty="0">
                <a:solidFill>
                  <a:schemeClr val="bg1"/>
                </a:solidFill>
              </a:rPr>
              <a:t>High scalability</a:t>
            </a:r>
          </a:p>
          <a:p>
            <a:r>
              <a:rPr lang="en-US" sz="2100" dirty="0">
                <a:solidFill>
                  <a:schemeClr val="bg1"/>
                </a:solidFill>
              </a:rPr>
              <a:t>Reduced management overhead</a:t>
            </a:r>
          </a:p>
        </p:txBody>
      </p:sp>
      <p:pic>
        <p:nvPicPr>
          <p:cNvPr id="5124" name="Picture 4" descr="Switzerland">
            <a:extLst>
              <a:ext uri="{FF2B5EF4-FFF2-40B4-BE49-F238E27FC236}">
                <a16:creationId xmlns:a16="http://schemas.microsoft.com/office/drawing/2014/main" id="{297AB277-0111-9F45-97BC-5C2FDF236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374" y="1638299"/>
            <a:ext cx="20288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44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2E961-C6DE-ECA1-D329-0D1E3C18BC1B}"/>
              </a:ext>
            </a:extLst>
          </p:cNvPr>
          <p:cNvSpPr>
            <a:spLocks noGrp="1"/>
          </p:cNvSpPr>
          <p:nvPr>
            <p:ph type="title"/>
          </p:nvPr>
        </p:nvSpPr>
        <p:spPr/>
        <p:txBody>
          <a:bodyPr/>
          <a:lstStyle/>
          <a:p>
            <a:r>
              <a:rPr lang="en-DE" dirty="0"/>
              <a:t>Jenkins Pipelines</a:t>
            </a:r>
          </a:p>
        </p:txBody>
      </p:sp>
      <p:sp>
        <p:nvSpPr>
          <p:cNvPr id="5" name="Text Placeholder 4">
            <a:extLst>
              <a:ext uri="{FF2B5EF4-FFF2-40B4-BE49-F238E27FC236}">
                <a16:creationId xmlns:a16="http://schemas.microsoft.com/office/drawing/2014/main" id="{5E11D85F-A049-D242-646F-6C6577BFD09F}"/>
              </a:ext>
            </a:extLst>
          </p:cNvPr>
          <p:cNvSpPr>
            <a:spLocks noGrp="1"/>
          </p:cNvSpPr>
          <p:nvPr>
            <p:ph type="body" sz="quarter" idx="10"/>
          </p:nvPr>
        </p:nvSpPr>
        <p:spPr>
          <a:xfrm>
            <a:off x="457200" y="1285875"/>
            <a:ext cx="6369148" cy="2719206"/>
          </a:xfrm>
        </p:spPr>
        <p:txBody>
          <a:bodyPr/>
          <a:lstStyle/>
          <a:p>
            <a:r>
              <a:rPr lang="en-GB" b="1" dirty="0">
                <a:solidFill>
                  <a:schemeClr val="accent1"/>
                </a:solidFill>
              </a:rPr>
              <a:t>Code</a:t>
            </a:r>
            <a:r>
              <a:rPr lang="en-GB" dirty="0"/>
              <a:t>: implemented in code and checked into source control</a:t>
            </a:r>
          </a:p>
          <a:p>
            <a:r>
              <a:rPr lang="en-GB" b="1" dirty="0">
                <a:solidFill>
                  <a:schemeClr val="accent1"/>
                </a:solidFill>
              </a:rPr>
              <a:t>Durable</a:t>
            </a:r>
            <a:r>
              <a:rPr lang="en-GB" dirty="0"/>
              <a:t>: survive both planned and unplanned restarts</a:t>
            </a:r>
          </a:p>
          <a:p>
            <a:r>
              <a:rPr lang="en-GB" b="1" dirty="0" err="1">
                <a:solidFill>
                  <a:schemeClr val="accent1"/>
                </a:solidFill>
              </a:rPr>
              <a:t>Pausable</a:t>
            </a:r>
            <a:r>
              <a:rPr lang="en-GB" dirty="0"/>
              <a:t>: can stop and wait for human input or approval </a:t>
            </a:r>
          </a:p>
          <a:p>
            <a:r>
              <a:rPr lang="en-GB" b="1" dirty="0">
                <a:solidFill>
                  <a:schemeClr val="accent1"/>
                </a:solidFill>
              </a:rPr>
              <a:t>Versatile</a:t>
            </a:r>
            <a:r>
              <a:rPr lang="en-GB" dirty="0"/>
              <a:t>: can fork/join, loop, and perform work in parallel</a:t>
            </a:r>
          </a:p>
          <a:p>
            <a:r>
              <a:rPr lang="en-GB" b="1" dirty="0">
                <a:solidFill>
                  <a:schemeClr val="accent1"/>
                </a:solidFill>
              </a:rPr>
              <a:t>Extensible</a:t>
            </a:r>
            <a:r>
              <a:rPr lang="en-GB" dirty="0"/>
              <a:t>: support custom extensions to its DSL and multiple options for integration with other plugins</a:t>
            </a:r>
          </a:p>
        </p:txBody>
      </p:sp>
      <p:pic>
        <p:nvPicPr>
          <p:cNvPr id="19458" name="Picture 2" descr="Ci/cd Pipeline With Jenkins On Aws - Jenkins (475x550)">
            <a:extLst>
              <a:ext uri="{FF2B5EF4-FFF2-40B4-BE49-F238E27FC236}">
                <a16:creationId xmlns:a16="http://schemas.microsoft.com/office/drawing/2014/main" id="{19E9176E-E089-CF88-48BF-D00EB5817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991" y="1326624"/>
            <a:ext cx="2352009"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2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5632-0DA1-73F6-F76E-EF51A92C3233}"/>
              </a:ext>
            </a:extLst>
          </p:cNvPr>
          <p:cNvSpPr>
            <a:spLocks noGrp="1"/>
          </p:cNvSpPr>
          <p:nvPr>
            <p:ph type="title"/>
          </p:nvPr>
        </p:nvSpPr>
        <p:spPr/>
        <p:txBody>
          <a:bodyPr/>
          <a:lstStyle/>
          <a:p>
            <a:r>
              <a:rPr lang="en-DE" dirty="0"/>
              <a:t>Jenkins Pipelines</a:t>
            </a:r>
          </a:p>
        </p:txBody>
      </p:sp>
      <p:pic>
        <p:nvPicPr>
          <p:cNvPr id="11" name="Picture 10">
            <a:extLst>
              <a:ext uri="{FF2B5EF4-FFF2-40B4-BE49-F238E27FC236}">
                <a16:creationId xmlns:a16="http://schemas.microsoft.com/office/drawing/2014/main" id="{361BB698-5AFC-57CA-14F4-4827790B1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580" y="1087449"/>
            <a:ext cx="7204841" cy="3554682"/>
          </a:xfrm>
          <a:prstGeom prst="rect">
            <a:avLst/>
          </a:prstGeom>
        </p:spPr>
      </p:pic>
    </p:spTree>
    <p:extLst>
      <p:ext uri="{BB962C8B-B14F-4D97-AF65-F5344CB8AC3E}">
        <p14:creationId xmlns:p14="http://schemas.microsoft.com/office/powerpoint/2010/main" val="128060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Hook</a:t>
            </a:r>
            <a:endParaRPr dirty="0"/>
          </a:p>
        </p:txBody>
      </p:sp>
      <p:sp>
        <p:nvSpPr>
          <p:cNvPr id="240" name="Google Shape;240;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b="1" dirty="0"/>
              <a:t>Let's dive into Amazon’s DevOps and CI/CD Process</a:t>
            </a:r>
            <a:endParaRPr lang="en-US" dirty="0"/>
          </a:p>
          <a:p>
            <a:pPr marL="742950" lvl="1" indent="-285750">
              <a:buFont typeface="Arial" panose="020B0604020202020204" pitchFamily="34" charset="0"/>
              <a:buChar char="•"/>
            </a:pPr>
            <a:r>
              <a:rPr lang="en-US" b="1" dirty="0"/>
              <a:t>Speed:</a:t>
            </a:r>
            <a:r>
              <a:rPr lang="en-US" dirty="0"/>
              <a:t> Faster releases with fewer manual steps.</a:t>
            </a:r>
          </a:p>
          <a:p>
            <a:pPr marL="742950" lvl="1" indent="-285750">
              <a:buFont typeface="Arial" panose="020B0604020202020204" pitchFamily="34" charset="0"/>
              <a:buChar char="•"/>
            </a:pPr>
            <a:r>
              <a:rPr lang="en-US" b="1" dirty="0"/>
              <a:t>Reliability:</a:t>
            </a:r>
            <a:r>
              <a:rPr lang="en-US" dirty="0"/>
              <a:t> Fewer errors due to automation.</a:t>
            </a:r>
          </a:p>
          <a:p>
            <a:pPr marL="742950" lvl="1" indent="-285750">
              <a:buFont typeface="Arial" panose="020B0604020202020204" pitchFamily="34" charset="0"/>
              <a:buChar char="•"/>
            </a:pPr>
            <a:r>
              <a:rPr lang="en-US" b="1" dirty="0"/>
              <a:t>Consistency:</a:t>
            </a:r>
            <a:r>
              <a:rPr lang="en-US" dirty="0"/>
              <a:t> Uniform processes across multiple teams and environments.</a:t>
            </a:r>
          </a:p>
          <a:p>
            <a:pPr>
              <a:buFont typeface="Arial" panose="020B0604020202020204" pitchFamily="34" charset="0"/>
              <a:buChar char="•"/>
            </a:pPr>
            <a:endParaRPr lang="en-US" i="1" dirty="0"/>
          </a:p>
          <a:p>
            <a:pPr>
              <a:buFont typeface="Arial" panose="020B0604020202020204" pitchFamily="34" charset="0"/>
              <a:buChar char="•"/>
            </a:pPr>
            <a:r>
              <a:rPr lang="en-US" dirty="0"/>
              <a:t>Jenkins is a popular CI/CD tool within DevOps</a:t>
            </a:r>
          </a:p>
          <a:p>
            <a:pPr lvl="1">
              <a:buFont typeface="Arial" panose="020B0604020202020204" pitchFamily="34" charset="0"/>
              <a:buChar char="•"/>
            </a:pPr>
            <a:r>
              <a:rPr lang="en-US" dirty="0"/>
              <a:t>Offering flexibility and scalability.</a:t>
            </a:r>
          </a:p>
          <a:p>
            <a:pPr marL="457200" lvl="0" indent="-342900" algn="l" rtl="0">
              <a:spcBef>
                <a:spcPts val="0"/>
              </a:spcBef>
              <a:spcAft>
                <a:spcPts val="0"/>
              </a:spcAft>
              <a:buSzPts val="1800"/>
              <a:buChar char="●"/>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5632-0DA1-73F6-F76E-EF51A92C3233}"/>
              </a:ext>
            </a:extLst>
          </p:cNvPr>
          <p:cNvSpPr>
            <a:spLocks noGrp="1"/>
          </p:cNvSpPr>
          <p:nvPr>
            <p:ph type="title"/>
          </p:nvPr>
        </p:nvSpPr>
        <p:spPr/>
        <p:txBody>
          <a:bodyPr/>
          <a:lstStyle/>
          <a:p>
            <a:r>
              <a:rPr lang="en-US" dirty="0"/>
              <a:t>D</a:t>
            </a:r>
            <a:r>
              <a:rPr lang="en-DE"/>
              <a:t>emo </a:t>
            </a:r>
            <a:r>
              <a:rPr lang="en-US" dirty="0"/>
              <a:t>A</a:t>
            </a:r>
            <a:r>
              <a:rPr lang="en-DE"/>
              <a:t>rchitecture</a:t>
            </a:r>
            <a:endParaRPr lang="en-DE" dirty="0"/>
          </a:p>
        </p:txBody>
      </p:sp>
      <p:pic>
        <p:nvPicPr>
          <p:cNvPr id="3" name="Graphic 20" descr="Amazon Elastic Container Registry (Amazon ECR) Service icon.">
            <a:extLst>
              <a:ext uri="{FF2B5EF4-FFF2-40B4-BE49-F238E27FC236}">
                <a16:creationId xmlns:a16="http://schemas.microsoft.com/office/drawing/2014/main" id="{2C31B0A2-0AB3-E2CA-7467-0AB76329CA1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347241" y="18861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2">
            <a:extLst>
              <a:ext uri="{FF2B5EF4-FFF2-40B4-BE49-F238E27FC236}">
                <a16:creationId xmlns:a16="http://schemas.microsoft.com/office/drawing/2014/main" id="{D096F7B2-DB2C-E27F-3303-C817090D89C4}"/>
              </a:ext>
            </a:extLst>
          </p:cNvPr>
          <p:cNvSpPr txBox="1">
            <a:spLocks noChangeArrowheads="1"/>
          </p:cNvSpPr>
          <p:nvPr/>
        </p:nvSpPr>
        <p:spPr bwMode="auto">
          <a:xfrm>
            <a:off x="4587622" y="2771352"/>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 name="Graphic 18" descr="Amazon Elastic Container Service (Amazon ECS) service icon.">
            <a:extLst>
              <a:ext uri="{FF2B5EF4-FFF2-40B4-BE49-F238E27FC236}">
                <a16:creationId xmlns:a16="http://schemas.microsoft.com/office/drawing/2014/main" id="{C7960490-0965-0DE1-7402-B6DD52C075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402088" y="19033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4">
            <a:extLst>
              <a:ext uri="{FF2B5EF4-FFF2-40B4-BE49-F238E27FC236}">
                <a16:creationId xmlns:a16="http://schemas.microsoft.com/office/drawing/2014/main" id="{E3EA7792-F639-7F63-DFA9-7941D59D7A15}"/>
              </a:ext>
            </a:extLst>
          </p:cNvPr>
          <p:cNvSpPr txBox="1">
            <a:spLocks noChangeArrowheads="1"/>
          </p:cNvSpPr>
          <p:nvPr/>
        </p:nvSpPr>
        <p:spPr bwMode="auto">
          <a:xfrm>
            <a:off x="6637707" y="2771352"/>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7" name="Graphic 24" descr="Source code resource icon for the General Icons category.">
            <a:extLst>
              <a:ext uri="{FF2B5EF4-FFF2-40B4-BE49-F238E27FC236}">
                <a16:creationId xmlns:a16="http://schemas.microsoft.com/office/drawing/2014/main" id="{4261C465-9802-1E0E-C9EA-5F341FF177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707188" y="1860611"/>
            <a:ext cx="916455" cy="73980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Box 25">
            <a:extLst>
              <a:ext uri="{FF2B5EF4-FFF2-40B4-BE49-F238E27FC236}">
                <a16:creationId xmlns:a16="http://schemas.microsoft.com/office/drawing/2014/main" id="{E58010BB-ADC0-C78E-613D-F036AE7BE413}"/>
              </a:ext>
            </a:extLst>
          </p:cNvPr>
          <p:cNvSpPr txBox="1">
            <a:spLocks noChangeArrowheads="1"/>
          </p:cNvSpPr>
          <p:nvPr/>
        </p:nvSpPr>
        <p:spPr bwMode="auto">
          <a:xfrm>
            <a:off x="1628840" y="259653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Source code</a:t>
            </a:r>
          </a:p>
        </p:txBody>
      </p:sp>
      <p:pic>
        <p:nvPicPr>
          <p:cNvPr id="9" name="Graphic 6" descr="General resource icon.">
            <a:extLst>
              <a:ext uri="{FF2B5EF4-FFF2-40B4-BE49-F238E27FC236}">
                <a16:creationId xmlns:a16="http://schemas.microsoft.com/office/drawing/2014/main" id="{7A57E966-92F4-6043-918A-78CD8354F66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468845" y="1955047"/>
            <a:ext cx="469900" cy="4699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57BDE435-01FD-8075-E80D-C0BD92924D3D}"/>
              </a:ext>
            </a:extLst>
          </p:cNvPr>
          <p:cNvSpPr txBox="1">
            <a:spLocks noChangeArrowheads="1"/>
          </p:cNvSpPr>
          <p:nvPr/>
        </p:nvSpPr>
        <p:spPr bwMode="auto">
          <a:xfrm>
            <a:off x="612514" y="1955047"/>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2" name="Straight Arrow Connector 11" descr="Arrow pointing from Git users to Third party Git repository.">
            <a:extLst>
              <a:ext uri="{FF2B5EF4-FFF2-40B4-BE49-F238E27FC236}">
                <a16:creationId xmlns:a16="http://schemas.microsoft.com/office/drawing/2014/main" id="{CF2D42A8-7F92-DC82-14C3-3BFBF830484C}"/>
              </a:ext>
            </a:extLst>
          </p:cNvPr>
          <p:cNvCxnSpPr>
            <a:cxnSpLocks/>
          </p:cNvCxnSpPr>
          <p:nvPr/>
        </p:nvCxnSpPr>
        <p:spPr>
          <a:xfrm>
            <a:off x="1072889" y="2253497"/>
            <a:ext cx="605440" cy="0"/>
          </a:xfrm>
          <a:prstGeom prst="straightConnector1">
            <a:avLst/>
          </a:prstGeom>
          <a:ln w="1587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3" name="label1">
            <a:extLst>
              <a:ext uri="{FF2B5EF4-FFF2-40B4-BE49-F238E27FC236}">
                <a16:creationId xmlns:a16="http://schemas.microsoft.com/office/drawing/2014/main" id="{0218EC44-CB1E-1291-4236-23534172CA19}"/>
              </a:ext>
            </a:extLst>
          </p:cNvPr>
          <p:cNvSpPr txBox="1">
            <a:spLocks noChangeArrowheads="1"/>
          </p:cNvSpPr>
          <p:nvPr/>
        </p:nvSpPr>
        <p:spPr bwMode="auto">
          <a:xfrm>
            <a:off x="2253195" y="1975717"/>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webhook</a:t>
            </a:r>
          </a:p>
        </p:txBody>
      </p:sp>
      <p:cxnSp>
        <p:nvCxnSpPr>
          <p:cNvPr id="14" name="Straight Arrow Connector 13" descr="Arrow pointing from Third party Git repository to the AWS lambda service. ">
            <a:extLst>
              <a:ext uri="{FF2B5EF4-FFF2-40B4-BE49-F238E27FC236}">
                <a16:creationId xmlns:a16="http://schemas.microsoft.com/office/drawing/2014/main" id="{F0839CC9-38A5-7D33-CD08-71C916A729AE}"/>
              </a:ext>
            </a:extLst>
          </p:cNvPr>
          <p:cNvCxnSpPr>
            <a:cxnSpLocks/>
          </p:cNvCxnSpPr>
          <p:nvPr/>
        </p:nvCxnSpPr>
        <p:spPr>
          <a:xfrm>
            <a:off x="2623643" y="2253497"/>
            <a:ext cx="860336" cy="0"/>
          </a:xfrm>
          <a:prstGeom prst="straightConnector1">
            <a:avLst/>
          </a:prstGeom>
          <a:ln w="1587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6149A9F5-4324-5E14-245D-35334D423C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2596" y="1843217"/>
            <a:ext cx="785692" cy="108509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descr="Arrow pointing from Third party Git repository to the AWS lambda service. ">
            <a:extLst>
              <a:ext uri="{FF2B5EF4-FFF2-40B4-BE49-F238E27FC236}">
                <a16:creationId xmlns:a16="http://schemas.microsoft.com/office/drawing/2014/main" id="{48D289E9-AE1A-2669-8510-61FEE805D196}"/>
              </a:ext>
            </a:extLst>
          </p:cNvPr>
          <p:cNvCxnSpPr>
            <a:cxnSpLocks/>
          </p:cNvCxnSpPr>
          <p:nvPr/>
        </p:nvCxnSpPr>
        <p:spPr>
          <a:xfrm>
            <a:off x="4514126" y="2282569"/>
            <a:ext cx="625033" cy="0"/>
          </a:xfrm>
          <a:prstGeom prst="straightConnector1">
            <a:avLst/>
          </a:prstGeom>
          <a:ln w="1587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descr="Arrow pointing from Third party Git repository to the AWS lambda service. ">
            <a:extLst>
              <a:ext uri="{FF2B5EF4-FFF2-40B4-BE49-F238E27FC236}">
                <a16:creationId xmlns:a16="http://schemas.microsoft.com/office/drawing/2014/main" id="{4370BEEC-A8F1-0516-0261-A5F68ADFACCF}"/>
              </a:ext>
            </a:extLst>
          </p:cNvPr>
          <p:cNvCxnSpPr>
            <a:cxnSpLocks/>
          </p:cNvCxnSpPr>
          <p:nvPr/>
        </p:nvCxnSpPr>
        <p:spPr>
          <a:xfrm>
            <a:off x="6333348" y="2296500"/>
            <a:ext cx="704059" cy="0"/>
          </a:xfrm>
          <a:prstGeom prst="straightConnector1">
            <a:avLst/>
          </a:prstGeom>
          <a:ln w="1587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0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4E333A-FD37-40A7-8017-90C27A02CCED}"/>
              </a:ext>
            </a:extLst>
          </p:cNvPr>
          <p:cNvSpPr txBox="1"/>
          <p:nvPr/>
        </p:nvSpPr>
        <p:spPr>
          <a:xfrm>
            <a:off x="1388961" y="678924"/>
            <a:ext cx="6070922" cy="830997"/>
          </a:xfrm>
          <a:prstGeom prst="rect">
            <a:avLst/>
          </a:prstGeom>
          <a:noFill/>
        </p:spPr>
        <p:txBody>
          <a:bodyPr wrap="square">
            <a:spAutoFit/>
          </a:bodyPr>
          <a:lstStyle/>
          <a:p>
            <a:pPr algn="ctr"/>
            <a:r>
              <a:rPr lang="en-US" sz="4800" dirty="0">
                <a:solidFill>
                  <a:schemeClr val="bg1"/>
                </a:solidFill>
              </a:rPr>
              <a:t>DEMO</a:t>
            </a:r>
            <a:endParaRPr lang="en-US" sz="4000" dirty="0">
              <a:solidFill>
                <a:schemeClr val="bg1"/>
              </a:solidFill>
            </a:endParaRPr>
          </a:p>
        </p:txBody>
      </p:sp>
    </p:spTree>
    <p:extLst>
      <p:ext uri="{BB962C8B-B14F-4D97-AF65-F5344CB8AC3E}">
        <p14:creationId xmlns:p14="http://schemas.microsoft.com/office/powerpoint/2010/main" val="1855099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4E333A-FD37-40A7-8017-90C27A02CCED}"/>
              </a:ext>
            </a:extLst>
          </p:cNvPr>
          <p:cNvSpPr txBox="1"/>
          <p:nvPr/>
        </p:nvSpPr>
        <p:spPr>
          <a:xfrm>
            <a:off x="1388961" y="678924"/>
            <a:ext cx="6070922" cy="3785652"/>
          </a:xfrm>
          <a:prstGeom prst="rect">
            <a:avLst/>
          </a:prstGeom>
          <a:noFill/>
        </p:spPr>
        <p:txBody>
          <a:bodyPr wrap="square">
            <a:spAutoFit/>
          </a:bodyPr>
          <a:lstStyle/>
          <a:p>
            <a:pPr algn="ctr"/>
            <a:r>
              <a:rPr lang="en-US" sz="4800" dirty="0">
                <a:solidFill>
                  <a:schemeClr val="bg1"/>
                </a:solidFill>
              </a:rPr>
              <a:t>What are common issues that arise during pipeline runs, and how do you troubleshoot them?</a:t>
            </a:r>
            <a:endParaRPr lang="en-US" sz="4000" dirty="0">
              <a:solidFill>
                <a:schemeClr val="bg1"/>
              </a:solidFill>
            </a:endParaRPr>
          </a:p>
        </p:txBody>
      </p:sp>
    </p:spTree>
    <p:extLst>
      <p:ext uri="{BB962C8B-B14F-4D97-AF65-F5344CB8AC3E}">
        <p14:creationId xmlns:p14="http://schemas.microsoft.com/office/powerpoint/2010/main" val="152049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Learning Objective</a:t>
            </a:r>
            <a:endParaRPr dirty="0"/>
          </a:p>
        </p:txBody>
      </p:sp>
      <p:sp>
        <p:nvSpPr>
          <p:cNvPr id="247" name="Google Shape;247;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a:buFont typeface="Arial" panose="020B0604020202020204" pitchFamily="34" charset="0"/>
              <a:buChar char="•"/>
            </a:pPr>
            <a:r>
              <a:rPr lang="en-US" b="1" dirty="0"/>
              <a:t>Understand DevOps</a:t>
            </a:r>
            <a:endParaRPr lang="en-US" sz="1400" b="1" dirty="0"/>
          </a:p>
          <a:p>
            <a:pPr marL="457200" lvl="1">
              <a:spcBef>
                <a:spcPts val="0"/>
              </a:spcBef>
              <a:buFont typeface="Arial" panose="020B0604020202020204" pitchFamily="34" charset="0"/>
              <a:buChar char="•"/>
            </a:pPr>
            <a:r>
              <a:rPr lang="en-US" dirty="0"/>
              <a:t>Grasp Discover the collaborative practices and cultural shifts in DevOps that accelerate development and operations.</a:t>
            </a:r>
          </a:p>
          <a:p>
            <a:pPr marL="0" indent="0">
              <a:buNone/>
            </a:pPr>
            <a:endParaRPr lang="en-US" sz="1400" b="1" dirty="0"/>
          </a:p>
          <a:p>
            <a:pPr marL="0">
              <a:buFont typeface="Arial" panose="020B0604020202020204" pitchFamily="34" charset="0"/>
              <a:buChar char="•"/>
            </a:pPr>
            <a:r>
              <a:rPr lang="en-US" b="1" dirty="0"/>
              <a:t>Understand the role of CI/CD in DevOps</a:t>
            </a:r>
          </a:p>
          <a:p>
            <a:pPr marL="457200" lvl="2">
              <a:spcBef>
                <a:spcPts val="0"/>
              </a:spcBef>
              <a:buFont typeface="Arial" panose="020B0604020202020204" pitchFamily="34" charset="0"/>
              <a:buChar char="•"/>
            </a:pPr>
            <a:r>
              <a:rPr lang="en-US" dirty="0"/>
              <a:t>Grasp the basic principles of Continuous Integration (CI) and Continuous Deployment (CD)</a:t>
            </a:r>
          </a:p>
          <a:p>
            <a:pPr marL="0" lvl="1">
              <a:spcBef>
                <a:spcPts val="0"/>
              </a:spcBef>
              <a:buFont typeface="Arial" panose="020B0604020202020204" pitchFamily="34" charset="0"/>
              <a:buChar char="•"/>
            </a:pPr>
            <a:endParaRPr lang="en-US" dirty="0"/>
          </a:p>
          <a:p>
            <a:pPr marL="0">
              <a:buFont typeface="Arial" panose="020B0604020202020204" pitchFamily="34" charset="0"/>
              <a:buChar char="•"/>
            </a:pPr>
            <a:r>
              <a:rPr lang="en-US" b="1" dirty="0"/>
              <a:t>Explore Jenkins as a Key CI/CD Tool</a:t>
            </a:r>
            <a:endParaRPr lang="en-US" dirty="0"/>
          </a:p>
          <a:p>
            <a:pPr marL="457200" lvl="2" indent="-285750">
              <a:spcBef>
                <a:spcPts val="0"/>
              </a:spcBef>
              <a:buFont typeface="Arial" panose="020B0604020202020204" pitchFamily="34" charset="0"/>
              <a:buChar char="•"/>
            </a:pPr>
            <a:r>
              <a:rPr lang="en-US" dirty="0"/>
              <a:t>Learn Jenkins essentials for setting up automated pipelines</a:t>
            </a:r>
          </a:p>
          <a:p>
            <a:pPr marL="0">
              <a:buFont typeface="Arial" panose="020B0604020202020204" pitchFamily="34" charset="0"/>
              <a:buChar char="•"/>
            </a:pPr>
            <a:endParaRPr lang="en-US" b="1" dirty="0"/>
          </a:p>
          <a:p>
            <a:pPr marL="0">
              <a:buFont typeface="Arial" panose="020B0604020202020204" pitchFamily="34" charset="0"/>
              <a:buChar char="•"/>
            </a:pPr>
            <a:r>
              <a:rPr lang="en-US" b="1" dirty="0"/>
              <a:t>Hands-on Application</a:t>
            </a:r>
            <a:endParaRPr lang="en-US" dirty="0"/>
          </a:p>
          <a:p>
            <a:pPr marL="457200" lvl="2" indent="-285750">
              <a:spcBef>
                <a:spcPts val="0"/>
              </a:spcBef>
              <a:buFont typeface="Arial" panose="020B0604020202020204" pitchFamily="34" charset="0"/>
              <a:buChar char="•"/>
            </a:pPr>
            <a:r>
              <a:rPr lang="en-US" dirty="0"/>
              <a:t>Gain practical insights into pipeline setup and automation steps</a:t>
            </a:r>
          </a:p>
          <a:p>
            <a:pPr marL="0"/>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254" name="Google Shape;25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b="1" dirty="0"/>
              <a:t>Introduction to DevOps at Amazon and other organizations</a:t>
            </a:r>
          </a:p>
          <a:p>
            <a:pPr marL="114300" indent="0">
              <a:buNone/>
            </a:pPr>
            <a:r>
              <a:rPr lang="en-US" b="1" dirty="0"/>
              <a:t> </a:t>
            </a:r>
          </a:p>
          <a:p>
            <a:r>
              <a:rPr lang="en-US" b="1" dirty="0"/>
              <a:t>Basics of Jenkins in a CI/CD Context</a:t>
            </a:r>
          </a:p>
          <a:p>
            <a:endParaRPr lang="en-US" dirty="0"/>
          </a:p>
          <a:p>
            <a:r>
              <a:rPr lang="en-US" b="1" dirty="0"/>
              <a:t>Jenkins Pipeline Setup and use cases</a:t>
            </a:r>
          </a:p>
          <a:p>
            <a:endParaRPr lang="en-US" dirty="0"/>
          </a:p>
          <a:p>
            <a:r>
              <a:rPr lang="en-US" b="1" dirty="0"/>
              <a:t>Demo</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Audience</a:t>
            </a:r>
            <a:endParaRPr dirty="0"/>
          </a:p>
        </p:txBody>
      </p:sp>
      <p:sp>
        <p:nvSpPr>
          <p:cNvPr id="254" name="Google Shape;25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DevOps/SRE Engineers </a:t>
            </a:r>
          </a:p>
          <a:p>
            <a:pPr>
              <a:buFont typeface="Arial" panose="020B0604020202020204" pitchFamily="34" charset="0"/>
              <a:buChar char="•"/>
            </a:pPr>
            <a:r>
              <a:rPr lang="en-US" dirty="0"/>
              <a:t>Skilled in CI/CD, Cloud, and Infrastructure as Code</a:t>
            </a:r>
          </a:p>
          <a:p>
            <a:pPr>
              <a:buFont typeface="Arial" panose="020B0604020202020204" pitchFamily="34" charset="0"/>
              <a:buChar char="•"/>
            </a:pPr>
            <a:r>
              <a:rPr lang="en-US" dirty="0"/>
              <a:t>Focused on solving high-impact, complex problems</a:t>
            </a:r>
          </a:p>
          <a:p>
            <a:pPr>
              <a:buFont typeface="Arial" panose="020B0604020202020204" pitchFamily="34" charset="0"/>
              <a:buChar char="•"/>
            </a:pPr>
            <a:r>
              <a:rPr lang="en-US" dirty="0"/>
              <a:t>Preparing one for a roles in top tech companies</a:t>
            </a:r>
          </a:p>
          <a:p>
            <a:pPr marL="114300" indent="0">
              <a:buNone/>
            </a:pPr>
            <a:endParaRPr lang="en-US" dirty="0"/>
          </a:p>
        </p:txBody>
      </p:sp>
    </p:spTree>
    <p:extLst>
      <p:ext uri="{BB962C8B-B14F-4D97-AF65-F5344CB8AC3E}">
        <p14:creationId xmlns:p14="http://schemas.microsoft.com/office/powerpoint/2010/main" val="287570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3">
            <a:extLst>
              <a:ext uri="{FF2B5EF4-FFF2-40B4-BE49-F238E27FC236}">
                <a16:creationId xmlns:a16="http://schemas.microsoft.com/office/drawing/2014/main" id="{DB4685A3-1A25-1E42-A22B-E979D7322386}"/>
              </a:ext>
            </a:extLst>
          </p:cNvPr>
          <p:cNvSpPr>
            <a:spLocks noGrp="1"/>
          </p:cNvSpPr>
          <p:nvPr>
            <p:ph type="title" idx="4294967295"/>
          </p:nvPr>
        </p:nvSpPr>
        <p:spPr>
          <a:xfrm>
            <a:off x="-992981" y="536973"/>
            <a:ext cx="10136981" cy="401240"/>
          </a:xfrm>
        </p:spPr>
        <p:txBody>
          <a:bodyPr/>
          <a:lstStyle/>
          <a:p>
            <a:pPr algn="ctr"/>
            <a:r>
              <a:rPr lang="en-US" dirty="0">
                <a:solidFill>
                  <a:schemeClr val="bg1"/>
                </a:solidFill>
              </a:rPr>
              <a:t>The Four Laws of Amazon DevOps**</a:t>
            </a:r>
          </a:p>
        </p:txBody>
      </p:sp>
      <p:sp>
        <p:nvSpPr>
          <p:cNvPr id="52" name="TextBox 51">
            <a:extLst>
              <a:ext uri="{FF2B5EF4-FFF2-40B4-BE49-F238E27FC236}">
                <a16:creationId xmlns:a16="http://schemas.microsoft.com/office/drawing/2014/main" id="{4C68A46A-D7C4-8441-B413-54CA93BCFE1F}"/>
              </a:ext>
            </a:extLst>
          </p:cNvPr>
          <p:cNvSpPr txBox="1"/>
          <p:nvPr/>
        </p:nvSpPr>
        <p:spPr>
          <a:xfrm>
            <a:off x="6352358" y="4306804"/>
            <a:ext cx="2416046" cy="323165"/>
          </a:xfrm>
          <a:prstGeom prst="rect">
            <a:avLst/>
          </a:prstGeom>
          <a:noFill/>
        </p:spPr>
        <p:txBody>
          <a:bodyPr wrap="none" rtlCol="0">
            <a:spAutoFit/>
          </a:bodyPr>
          <a:lstStyle/>
          <a:p>
            <a:pPr algn="l"/>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**Strictly according to me</a:t>
            </a:r>
          </a:p>
        </p:txBody>
      </p:sp>
      <p:sp>
        <p:nvSpPr>
          <p:cNvPr id="53" name="Rectangle 52">
            <a:extLst>
              <a:ext uri="{FF2B5EF4-FFF2-40B4-BE49-F238E27FC236}">
                <a16:creationId xmlns:a16="http://schemas.microsoft.com/office/drawing/2014/main" id="{0AD67228-3CE9-0E46-B81E-30E1BB175D09}"/>
              </a:ext>
            </a:extLst>
          </p:cNvPr>
          <p:cNvSpPr/>
          <p:nvPr/>
        </p:nvSpPr>
        <p:spPr>
          <a:xfrm>
            <a:off x="180214" y="2994204"/>
            <a:ext cx="2435266" cy="6347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34290" rtlCol="0" anchor="ctr">
            <a:spAutoFit/>
          </a:bodyPr>
          <a:lstStyle/>
          <a:p>
            <a:pPr algn="ctr"/>
            <a:r>
              <a:rPr lang="en-US" sz="1800" dirty="0">
                <a:solidFill>
                  <a:schemeClr val="bg1"/>
                </a:solidFill>
              </a:rPr>
              <a:t>Break </a:t>
            </a:r>
            <a:br>
              <a:rPr lang="en-US" sz="1800" dirty="0">
                <a:solidFill>
                  <a:schemeClr val="bg1"/>
                </a:solidFill>
              </a:rPr>
            </a:br>
            <a:r>
              <a:rPr lang="en-US" sz="1800" dirty="0">
                <a:solidFill>
                  <a:schemeClr val="bg1"/>
                </a:solidFill>
              </a:rPr>
              <a:t>things down</a:t>
            </a:r>
          </a:p>
        </p:txBody>
      </p:sp>
      <p:sp>
        <p:nvSpPr>
          <p:cNvPr id="54" name="Rectangle 53">
            <a:extLst>
              <a:ext uri="{FF2B5EF4-FFF2-40B4-BE49-F238E27FC236}">
                <a16:creationId xmlns:a16="http://schemas.microsoft.com/office/drawing/2014/main" id="{99C918A7-BC46-1343-9C00-384EF0D2711D}"/>
              </a:ext>
            </a:extLst>
          </p:cNvPr>
          <p:cNvSpPr/>
          <p:nvPr/>
        </p:nvSpPr>
        <p:spPr>
          <a:xfrm>
            <a:off x="2213767" y="2994204"/>
            <a:ext cx="2435266" cy="911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34290" rtlCol="0" anchor="ctr">
            <a:spAutoFit/>
          </a:bodyPr>
          <a:lstStyle/>
          <a:p>
            <a:pPr algn="ctr"/>
            <a:r>
              <a:rPr lang="en-US" sz="1800" dirty="0">
                <a:solidFill>
                  <a:schemeClr val="bg1"/>
                </a:solidFill>
              </a:rPr>
              <a:t>Teams are </a:t>
            </a:r>
            <a:br>
              <a:rPr lang="en-US" sz="1800" dirty="0">
                <a:solidFill>
                  <a:schemeClr val="bg1"/>
                </a:solidFill>
              </a:rPr>
            </a:br>
            <a:r>
              <a:rPr lang="en-US" sz="1800" dirty="0">
                <a:solidFill>
                  <a:schemeClr val="bg1"/>
                </a:solidFill>
              </a:rPr>
              <a:t>autonomous businesses </a:t>
            </a:r>
          </a:p>
        </p:txBody>
      </p:sp>
      <p:sp>
        <p:nvSpPr>
          <p:cNvPr id="55" name="Rectangle 54">
            <a:extLst>
              <a:ext uri="{FF2B5EF4-FFF2-40B4-BE49-F238E27FC236}">
                <a16:creationId xmlns:a16="http://schemas.microsoft.com/office/drawing/2014/main" id="{31B055DF-182F-8741-8822-322FDA956645}"/>
              </a:ext>
            </a:extLst>
          </p:cNvPr>
          <p:cNvSpPr/>
          <p:nvPr/>
        </p:nvSpPr>
        <p:spPr>
          <a:xfrm>
            <a:off x="4237795" y="2994204"/>
            <a:ext cx="2435266" cy="6347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34290" rtlCol="0" anchor="ctr">
            <a:spAutoFit/>
          </a:bodyPr>
          <a:lstStyle/>
          <a:p>
            <a:pPr algn="ctr"/>
            <a:r>
              <a:rPr lang="en-US" sz="1800" dirty="0">
                <a:solidFill>
                  <a:schemeClr val="bg1"/>
                </a:solidFill>
              </a:rPr>
              <a:t>Automate </a:t>
            </a:r>
            <a:br>
              <a:rPr lang="en-US" sz="1800" dirty="0">
                <a:solidFill>
                  <a:schemeClr val="bg1"/>
                </a:solidFill>
              </a:rPr>
            </a:br>
            <a:r>
              <a:rPr lang="en-US" sz="1800" i="1" dirty="0">
                <a:solidFill>
                  <a:schemeClr val="bg1"/>
                </a:solidFill>
              </a:rPr>
              <a:t>everything</a:t>
            </a:r>
          </a:p>
        </p:txBody>
      </p:sp>
      <p:sp>
        <p:nvSpPr>
          <p:cNvPr id="56" name="Rectangle 55">
            <a:extLst>
              <a:ext uri="{FF2B5EF4-FFF2-40B4-BE49-F238E27FC236}">
                <a16:creationId xmlns:a16="http://schemas.microsoft.com/office/drawing/2014/main" id="{F1D750EE-D37E-0C4B-8CD4-AF46556E34D6}"/>
              </a:ext>
            </a:extLst>
          </p:cNvPr>
          <p:cNvSpPr/>
          <p:nvPr/>
        </p:nvSpPr>
        <p:spPr>
          <a:xfrm>
            <a:off x="180214" y="2470613"/>
            <a:ext cx="2435266" cy="4385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68580" rtlCol="0" anchor="ctr">
            <a:spAutoFit/>
          </a:bodyPr>
          <a:lstStyle/>
          <a:p>
            <a:pPr algn="ctr"/>
            <a:r>
              <a:rPr lang="en-US" sz="2100" b="1" dirty="0">
                <a:solidFill>
                  <a:schemeClr val="bg1"/>
                </a:solidFill>
              </a:rPr>
              <a:t>1.</a:t>
            </a:r>
          </a:p>
        </p:txBody>
      </p:sp>
      <p:sp>
        <p:nvSpPr>
          <p:cNvPr id="57" name="Rectangle 56">
            <a:extLst>
              <a:ext uri="{FF2B5EF4-FFF2-40B4-BE49-F238E27FC236}">
                <a16:creationId xmlns:a16="http://schemas.microsoft.com/office/drawing/2014/main" id="{5170CE8C-6E05-8641-B67F-8FBAD08BF0DD}"/>
              </a:ext>
            </a:extLst>
          </p:cNvPr>
          <p:cNvSpPr/>
          <p:nvPr/>
        </p:nvSpPr>
        <p:spPr>
          <a:xfrm>
            <a:off x="2213767" y="2470613"/>
            <a:ext cx="2435266" cy="4385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68580" rtlCol="0" anchor="ctr">
            <a:spAutoFit/>
          </a:bodyPr>
          <a:lstStyle/>
          <a:p>
            <a:pPr algn="ctr"/>
            <a:r>
              <a:rPr lang="en-US" sz="2100" b="1" dirty="0">
                <a:solidFill>
                  <a:schemeClr val="bg1"/>
                </a:solidFill>
              </a:rPr>
              <a:t>2.</a:t>
            </a:r>
          </a:p>
        </p:txBody>
      </p:sp>
      <p:sp>
        <p:nvSpPr>
          <p:cNvPr id="58" name="Rectangle 57">
            <a:extLst>
              <a:ext uri="{FF2B5EF4-FFF2-40B4-BE49-F238E27FC236}">
                <a16:creationId xmlns:a16="http://schemas.microsoft.com/office/drawing/2014/main" id="{944CCFC1-77BC-A04B-A818-F198AEC3EEE3}"/>
              </a:ext>
            </a:extLst>
          </p:cNvPr>
          <p:cNvSpPr/>
          <p:nvPr/>
        </p:nvSpPr>
        <p:spPr>
          <a:xfrm>
            <a:off x="4237795" y="2470613"/>
            <a:ext cx="2435266" cy="4385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68580" rtlCol="0" anchor="ctr">
            <a:spAutoFit/>
          </a:bodyPr>
          <a:lstStyle/>
          <a:p>
            <a:pPr algn="ctr"/>
            <a:r>
              <a:rPr lang="en-US" sz="2100" b="1" dirty="0">
                <a:solidFill>
                  <a:schemeClr val="bg1"/>
                </a:solidFill>
              </a:rPr>
              <a:t>3.</a:t>
            </a:r>
            <a:endParaRPr lang="en-US" sz="2100" b="1" i="1" dirty="0">
              <a:solidFill>
                <a:schemeClr val="bg1"/>
              </a:solidFill>
            </a:endParaRPr>
          </a:p>
        </p:txBody>
      </p:sp>
      <p:grpSp>
        <p:nvGrpSpPr>
          <p:cNvPr id="59" name="Group 58">
            <a:extLst>
              <a:ext uri="{FF2B5EF4-FFF2-40B4-BE49-F238E27FC236}">
                <a16:creationId xmlns:a16="http://schemas.microsoft.com/office/drawing/2014/main" id="{29B4B222-CEAC-3D47-8EA7-E256A01699CA}"/>
              </a:ext>
            </a:extLst>
          </p:cNvPr>
          <p:cNvGrpSpPr/>
          <p:nvPr/>
        </p:nvGrpSpPr>
        <p:grpSpPr>
          <a:xfrm>
            <a:off x="1087459" y="1726586"/>
            <a:ext cx="620774" cy="618059"/>
            <a:chOff x="1523193" y="1744822"/>
            <a:chExt cx="680487" cy="677510"/>
          </a:xfrm>
        </p:grpSpPr>
        <p:cxnSp>
          <p:nvCxnSpPr>
            <p:cNvPr id="60" name="Straight Connector 59">
              <a:extLst>
                <a:ext uri="{FF2B5EF4-FFF2-40B4-BE49-F238E27FC236}">
                  <a16:creationId xmlns:a16="http://schemas.microsoft.com/office/drawing/2014/main" id="{96E5ABD3-D0C7-1143-A9F3-A8180185C4F7}"/>
                </a:ext>
              </a:extLst>
            </p:cNvPr>
            <p:cNvCxnSpPr/>
            <p:nvPr/>
          </p:nvCxnSpPr>
          <p:spPr>
            <a:xfrm>
              <a:off x="1888441" y="1824065"/>
              <a:ext cx="0" cy="527715"/>
            </a:xfrm>
            <a:prstGeom prst="line">
              <a:avLst/>
            </a:prstGeom>
            <a:noFill/>
            <a:ln w="25400" cap="rnd">
              <a:solidFill>
                <a:schemeClr val="bg1"/>
              </a:solidFill>
              <a:prstDash val="solid"/>
              <a:round/>
              <a:headEnd/>
              <a:tailEnd/>
            </a:ln>
          </p:spPr>
        </p:cxnSp>
        <p:cxnSp>
          <p:nvCxnSpPr>
            <p:cNvPr id="61" name="Straight Connector 60">
              <a:extLst>
                <a:ext uri="{FF2B5EF4-FFF2-40B4-BE49-F238E27FC236}">
                  <a16:creationId xmlns:a16="http://schemas.microsoft.com/office/drawing/2014/main" id="{9B743C2C-BDC5-AF46-9C15-B786342AF3C0}"/>
                </a:ext>
              </a:extLst>
            </p:cNvPr>
            <p:cNvCxnSpPr>
              <a:cxnSpLocks/>
            </p:cNvCxnSpPr>
            <p:nvPr/>
          </p:nvCxnSpPr>
          <p:spPr>
            <a:xfrm flipH="1">
              <a:off x="1736228" y="2079682"/>
              <a:ext cx="253475" cy="0"/>
            </a:xfrm>
            <a:prstGeom prst="line">
              <a:avLst/>
            </a:prstGeom>
            <a:noFill/>
            <a:ln w="25400" cap="rnd">
              <a:solidFill>
                <a:schemeClr val="bg1"/>
              </a:solidFill>
              <a:prstDash val="solid"/>
              <a:round/>
              <a:headEnd/>
              <a:tailEnd/>
            </a:ln>
          </p:spPr>
        </p:cxnSp>
        <p:cxnSp>
          <p:nvCxnSpPr>
            <p:cNvPr id="62" name="Straight Connector 61">
              <a:extLst>
                <a:ext uri="{FF2B5EF4-FFF2-40B4-BE49-F238E27FC236}">
                  <a16:creationId xmlns:a16="http://schemas.microsoft.com/office/drawing/2014/main" id="{985ED68E-ADDB-4B4F-AEAF-26479D8CD5F8}"/>
                </a:ext>
              </a:extLst>
            </p:cNvPr>
            <p:cNvCxnSpPr>
              <a:cxnSpLocks/>
            </p:cNvCxnSpPr>
            <p:nvPr/>
          </p:nvCxnSpPr>
          <p:spPr>
            <a:xfrm flipH="1">
              <a:off x="1888444" y="1823092"/>
              <a:ext cx="106452" cy="0"/>
            </a:xfrm>
            <a:prstGeom prst="line">
              <a:avLst/>
            </a:prstGeom>
            <a:noFill/>
            <a:ln w="25400" cap="rnd">
              <a:solidFill>
                <a:schemeClr val="bg1"/>
              </a:solidFill>
              <a:prstDash val="solid"/>
              <a:round/>
              <a:headEnd/>
              <a:tailEnd/>
            </a:ln>
          </p:spPr>
        </p:cxnSp>
        <p:cxnSp>
          <p:nvCxnSpPr>
            <p:cNvPr id="63" name="Straight Connector 62">
              <a:extLst>
                <a:ext uri="{FF2B5EF4-FFF2-40B4-BE49-F238E27FC236}">
                  <a16:creationId xmlns:a16="http://schemas.microsoft.com/office/drawing/2014/main" id="{B4D9A83C-3951-D041-9FF8-25A931B304EF}"/>
                </a:ext>
              </a:extLst>
            </p:cNvPr>
            <p:cNvCxnSpPr>
              <a:cxnSpLocks/>
            </p:cNvCxnSpPr>
            <p:nvPr/>
          </p:nvCxnSpPr>
          <p:spPr>
            <a:xfrm flipH="1">
              <a:off x="1888444" y="2352753"/>
              <a:ext cx="106452" cy="0"/>
            </a:xfrm>
            <a:prstGeom prst="line">
              <a:avLst/>
            </a:prstGeom>
            <a:noFill/>
            <a:ln w="25400" cap="rnd">
              <a:solidFill>
                <a:schemeClr val="bg1"/>
              </a:solidFill>
              <a:prstDash val="solid"/>
              <a:round/>
              <a:headEnd/>
              <a:tailEnd/>
            </a:ln>
          </p:spPr>
        </p:cxnSp>
        <p:sp>
          <p:nvSpPr>
            <p:cNvPr id="64" name="Rectangle 63">
              <a:extLst>
                <a:ext uri="{FF2B5EF4-FFF2-40B4-BE49-F238E27FC236}">
                  <a16:creationId xmlns:a16="http://schemas.microsoft.com/office/drawing/2014/main" id="{BA54053F-3EFA-F747-856F-4E8B8FF6C767}"/>
                </a:ext>
              </a:extLst>
            </p:cNvPr>
            <p:cNvSpPr/>
            <p:nvPr/>
          </p:nvSpPr>
          <p:spPr>
            <a:xfrm>
              <a:off x="1994896" y="1744822"/>
              <a:ext cx="208784" cy="145253"/>
            </a:xfrm>
            <a:prstGeom prst="rect">
              <a:avLst/>
            </a:prstGeom>
            <a:noFill/>
            <a:ln w="25400" cap="rnd">
              <a:solidFill>
                <a:schemeClr val="bg1"/>
              </a:solidFill>
              <a:prstDash val="solid"/>
              <a:round/>
              <a:headEnd/>
              <a:tailEnd/>
            </a:ln>
          </p:spPr>
          <p:txBody>
            <a:bodyPr rtlCol="0" anchor="ctr"/>
            <a:lstStyle/>
            <a:p>
              <a:pPr algn="ctr"/>
              <a:endParaRPr lang="en-US" sz="1050" dirty="0">
                <a:solidFill>
                  <a:schemeClr val="bg1"/>
                </a:solidFill>
              </a:endParaRPr>
            </a:p>
          </p:txBody>
        </p:sp>
        <p:sp>
          <p:nvSpPr>
            <p:cNvPr id="65" name="Rectangle 64">
              <a:extLst>
                <a:ext uri="{FF2B5EF4-FFF2-40B4-BE49-F238E27FC236}">
                  <a16:creationId xmlns:a16="http://schemas.microsoft.com/office/drawing/2014/main" id="{0CBF0995-89FE-6B44-A73F-0C87FA97761F}"/>
                </a:ext>
              </a:extLst>
            </p:cNvPr>
            <p:cNvSpPr/>
            <p:nvPr/>
          </p:nvSpPr>
          <p:spPr>
            <a:xfrm>
              <a:off x="1992299" y="2007056"/>
              <a:ext cx="208784" cy="145253"/>
            </a:xfrm>
            <a:prstGeom prst="rect">
              <a:avLst/>
            </a:prstGeom>
            <a:noFill/>
            <a:ln w="25400" cap="rnd">
              <a:solidFill>
                <a:schemeClr val="bg1"/>
              </a:solidFill>
              <a:prstDash val="solid"/>
              <a:round/>
              <a:headEnd/>
              <a:tailEnd/>
            </a:ln>
          </p:spPr>
          <p:txBody>
            <a:bodyPr rtlCol="0" anchor="ctr"/>
            <a:lstStyle/>
            <a:p>
              <a:pPr algn="ctr"/>
              <a:endParaRPr lang="en-US" sz="1050" dirty="0">
                <a:solidFill>
                  <a:schemeClr val="bg1"/>
                </a:solidFill>
              </a:endParaRPr>
            </a:p>
          </p:txBody>
        </p:sp>
        <p:sp>
          <p:nvSpPr>
            <p:cNvPr id="66" name="Rectangle 65">
              <a:extLst>
                <a:ext uri="{FF2B5EF4-FFF2-40B4-BE49-F238E27FC236}">
                  <a16:creationId xmlns:a16="http://schemas.microsoft.com/office/drawing/2014/main" id="{627F6DE0-336C-2E42-9C99-7732EF59B401}"/>
                </a:ext>
              </a:extLst>
            </p:cNvPr>
            <p:cNvSpPr/>
            <p:nvPr/>
          </p:nvSpPr>
          <p:spPr>
            <a:xfrm>
              <a:off x="1994896" y="2277079"/>
              <a:ext cx="208784" cy="145253"/>
            </a:xfrm>
            <a:prstGeom prst="rect">
              <a:avLst/>
            </a:prstGeom>
            <a:noFill/>
            <a:ln w="25400" cap="rnd">
              <a:solidFill>
                <a:schemeClr val="bg1"/>
              </a:solidFill>
              <a:prstDash val="solid"/>
              <a:round/>
              <a:headEnd/>
              <a:tailEnd/>
            </a:ln>
          </p:spPr>
          <p:txBody>
            <a:bodyPr rtlCol="0" anchor="ctr"/>
            <a:lstStyle/>
            <a:p>
              <a:pPr algn="ctr"/>
              <a:endParaRPr lang="en-US" sz="1050" dirty="0">
                <a:solidFill>
                  <a:schemeClr val="bg1"/>
                </a:solidFill>
              </a:endParaRPr>
            </a:p>
          </p:txBody>
        </p:sp>
        <p:sp>
          <p:nvSpPr>
            <p:cNvPr id="67" name="Rectangle 66">
              <a:extLst>
                <a:ext uri="{FF2B5EF4-FFF2-40B4-BE49-F238E27FC236}">
                  <a16:creationId xmlns:a16="http://schemas.microsoft.com/office/drawing/2014/main" id="{FA7A2F4D-7E10-EF44-93FA-44C27745C626}"/>
                </a:ext>
              </a:extLst>
            </p:cNvPr>
            <p:cNvSpPr/>
            <p:nvPr/>
          </p:nvSpPr>
          <p:spPr>
            <a:xfrm>
              <a:off x="1523193" y="2007056"/>
              <a:ext cx="208784" cy="145253"/>
            </a:xfrm>
            <a:prstGeom prst="rect">
              <a:avLst/>
            </a:prstGeom>
            <a:noFill/>
            <a:ln w="25400" cap="rnd">
              <a:solidFill>
                <a:schemeClr val="bg1"/>
              </a:solidFill>
              <a:prstDash val="solid"/>
              <a:round/>
              <a:headEnd/>
              <a:tailEnd/>
            </a:ln>
          </p:spPr>
          <p:txBody>
            <a:bodyPr rtlCol="0" anchor="ctr"/>
            <a:lstStyle/>
            <a:p>
              <a:pPr algn="ctr"/>
              <a:endParaRPr lang="en-US" sz="1050" dirty="0">
                <a:solidFill>
                  <a:schemeClr val="bg1"/>
                </a:solidFill>
              </a:endParaRPr>
            </a:p>
          </p:txBody>
        </p:sp>
      </p:grpSp>
      <p:grpSp>
        <p:nvGrpSpPr>
          <p:cNvPr id="68" name="Group 4">
            <a:extLst>
              <a:ext uri="{FF2B5EF4-FFF2-40B4-BE49-F238E27FC236}">
                <a16:creationId xmlns:a16="http://schemas.microsoft.com/office/drawing/2014/main" id="{1570F838-8AAB-DA49-BDB8-7A9D478D796A}"/>
              </a:ext>
            </a:extLst>
          </p:cNvPr>
          <p:cNvGrpSpPr>
            <a:grpSpLocks noChangeAspect="1"/>
          </p:cNvGrpSpPr>
          <p:nvPr/>
        </p:nvGrpSpPr>
        <p:grpSpPr bwMode="auto">
          <a:xfrm>
            <a:off x="5145720" y="1650186"/>
            <a:ext cx="619415" cy="624197"/>
            <a:chOff x="1845" y="573"/>
            <a:chExt cx="2072" cy="2088"/>
          </a:xfrm>
        </p:grpSpPr>
        <p:sp>
          <p:nvSpPr>
            <p:cNvPr id="69" name="Oval 5">
              <a:extLst>
                <a:ext uri="{FF2B5EF4-FFF2-40B4-BE49-F238E27FC236}">
                  <a16:creationId xmlns:a16="http://schemas.microsoft.com/office/drawing/2014/main" id="{55365E8D-DDF7-DF44-A252-26747488830A}"/>
                </a:ext>
              </a:extLst>
            </p:cNvPr>
            <p:cNvSpPr>
              <a:spLocks noChangeArrowheads="1"/>
            </p:cNvSpPr>
            <p:nvPr/>
          </p:nvSpPr>
          <p:spPr bwMode="auto">
            <a:xfrm>
              <a:off x="1916" y="1388"/>
              <a:ext cx="1194" cy="119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0" name="Oval 6">
              <a:extLst>
                <a:ext uri="{FF2B5EF4-FFF2-40B4-BE49-F238E27FC236}">
                  <a16:creationId xmlns:a16="http://schemas.microsoft.com/office/drawing/2014/main" id="{84035345-CDB8-E943-BB69-C3D2FB578638}"/>
                </a:ext>
              </a:extLst>
            </p:cNvPr>
            <p:cNvSpPr>
              <a:spLocks noChangeArrowheads="1"/>
            </p:cNvSpPr>
            <p:nvPr/>
          </p:nvSpPr>
          <p:spPr bwMode="auto">
            <a:xfrm>
              <a:off x="2398" y="1872"/>
              <a:ext cx="229" cy="230"/>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1" name="Line 7">
              <a:extLst>
                <a:ext uri="{FF2B5EF4-FFF2-40B4-BE49-F238E27FC236}">
                  <a16:creationId xmlns:a16="http://schemas.microsoft.com/office/drawing/2014/main" id="{292690F7-7B77-1347-9B46-B2734AF720F5}"/>
                </a:ext>
              </a:extLst>
            </p:cNvPr>
            <p:cNvSpPr>
              <a:spLocks noChangeShapeType="1"/>
            </p:cNvSpPr>
            <p:nvPr/>
          </p:nvSpPr>
          <p:spPr bwMode="auto">
            <a:xfrm flipV="1">
              <a:off x="2563" y="1322"/>
              <a:ext cx="245" cy="56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2" name="Line 8">
              <a:extLst>
                <a:ext uri="{FF2B5EF4-FFF2-40B4-BE49-F238E27FC236}">
                  <a16:creationId xmlns:a16="http://schemas.microsoft.com/office/drawing/2014/main" id="{499F642F-C6DE-2448-B919-9551057CFF38}"/>
                </a:ext>
              </a:extLst>
            </p:cNvPr>
            <p:cNvSpPr>
              <a:spLocks noChangeShapeType="1"/>
            </p:cNvSpPr>
            <p:nvPr/>
          </p:nvSpPr>
          <p:spPr bwMode="auto">
            <a:xfrm flipV="1">
              <a:off x="1864" y="2031"/>
              <a:ext cx="543" cy="219"/>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3" name="Line 9">
              <a:extLst>
                <a:ext uri="{FF2B5EF4-FFF2-40B4-BE49-F238E27FC236}">
                  <a16:creationId xmlns:a16="http://schemas.microsoft.com/office/drawing/2014/main" id="{B8AE04BD-B41A-B348-98AC-18D32D7C141E}"/>
                </a:ext>
              </a:extLst>
            </p:cNvPr>
            <p:cNvSpPr>
              <a:spLocks noChangeShapeType="1"/>
            </p:cNvSpPr>
            <p:nvPr/>
          </p:nvSpPr>
          <p:spPr bwMode="auto">
            <a:xfrm flipH="1" flipV="1">
              <a:off x="2548" y="2102"/>
              <a:ext cx="221" cy="559"/>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4" name="Line 10">
              <a:extLst>
                <a:ext uri="{FF2B5EF4-FFF2-40B4-BE49-F238E27FC236}">
                  <a16:creationId xmlns:a16="http://schemas.microsoft.com/office/drawing/2014/main" id="{362A5679-58D3-D24A-B1E1-6AF55A46DE76}"/>
                </a:ext>
              </a:extLst>
            </p:cNvPr>
            <p:cNvSpPr>
              <a:spLocks noChangeShapeType="1"/>
            </p:cNvSpPr>
            <p:nvPr/>
          </p:nvSpPr>
          <p:spPr bwMode="auto">
            <a:xfrm>
              <a:off x="2253" y="1324"/>
              <a:ext cx="44" cy="106"/>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5" name="Line 11">
              <a:extLst>
                <a:ext uri="{FF2B5EF4-FFF2-40B4-BE49-F238E27FC236}">
                  <a16:creationId xmlns:a16="http://schemas.microsoft.com/office/drawing/2014/main" id="{89727CDA-B293-F649-ACAE-4BF0CDFF5D17}"/>
                </a:ext>
              </a:extLst>
            </p:cNvPr>
            <p:cNvSpPr>
              <a:spLocks noChangeShapeType="1"/>
            </p:cNvSpPr>
            <p:nvPr/>
          </p:nvSpPr>
          <p:spPr bwMode="auto">
            <a:xfrm>
              <a:off x="1845" y="1693"/>
              <a:ext cx="121" cy="52"/>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6" name="Line 12">
              <a:extLst>
                <a:ext uri="{FF2B5EF4-FFF2-40B4-BE49-F238E27FC236}">
                  <a16:creationId xmlns:a16="http://schemas.microsoft.com/office/drawing/2014/main" id="{1B867090-4FFF-4C43-A482-CB92DEE53B6C}"/>
                </a:ext>
              </a:extLst>
            </p:cNvPr>
            <p:cNvSpPr>
              <a:spLocks noChangeShapeType="1"/>
            </p:cNvSpPr>
            <p:nvPr/>
          </p:nvSpPr>
          <p:spPr bwMode="auto">
            <a:xfrm flipV="1">
              <a:off x="2220" y="2538"/>
              <a:ext cx="58" cy="12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7" name="Line 13">
              <a:extLst>
                <a:ext uri="{FF2B5EF4-FFF2-40B4-BE49-F238E27FC236}">
                  <a16:creationId xmlns:a16="http://schemas.microsoft.com/office/drawing/2014/main" id="{4CDB4DC1-BDBE-B843-BEBE-D080BE920586}"/>
                </a:ext>
              </a:extLst>
            </p:cNvPr>
            <p:cNvSpPr>
              <a:spLocks noChangeShapeType="1"/>
            </p:cNvSpPr>
            <p:nvPr/>
          </p:nvSpPr>
          <p:spPr bwMode="auto">
            <a:xfrm>
              <a:off x="3058" y="2229"/>
              <a:ext cx="118" cy="56"/>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8" name="Line 14">
              <a:extLst>
                <a:ext uri="{FF2B5EF4-FFF2-40B4-BE49-F238E27FC236}">
                  <a16:creationId xmlns:a16="http://schemas.microsoft.com/office/drawing/2014/main" id="{BCF55769-8C71-9D48-B0FC-C57C97594CF0}"/>
                </a:ext>
              </a:extLst>
            </p:cNvPr>
            <p:cNvSpPr>
              <a:spLocks noChangeShapeType="1"/>
            </p:cNvSpPr>
            <p:nvPr/>
          </p:nvSpPr>
          <p:spPr bwMode="auto">
            <a:xfrm flipV="1">
              <a:off x="3068" y="1739"/>
              <a:ext cx="111" cy="31"/>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79" name="Freeform 15">
              <a:extLst>
                <a:ext uri="{FF2B5EF4-FFF2-40B4-BE49-F238E27FC236}">
                  <a16:creationId xmlns:a16="http://schemas.microsoft.com/office/drawing/2014/main" id="{EDB43C64-852D-1847-A715-C3586DF27DBC}"/>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0" name="Line 16">
              <a:extLst>
                <a:ext uri="{FF2B5EF4-FFF2-40B4-BE49-F238E27FC236}">
                  <a16:creationId xmlns:a16="http://schemas.microsoft.com/office/drawing/2014/main" id="{2D9BD115-46A3-1E40-81E2-6C3888945D28}"/>
                </a:ext>
              </a:extLst>
            </p:cNvPr>
            <p:cNvSpPr>
              <a:spLocks noChangeShapeType="1"/>
            </p:cNvSpPr>
            <p:nvPr/>
          </p:nvSpPr>
          <p:spPr bwMode="auto">
            <a:xfrm flipV="1">
              <a:off x="3349" y="573"/>
              <a:ext cx="0" cy="10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1" name="Line 17">
              <a:extLst>
                <a:ext uri="{FF2B5EF4-FFF2-40B4-BE49-F238E27FC236}">
                  <a16:creationId xmlns:a16="http://schemas.microsoft.com/office/drawing/2014/main" id="{FAD46F3E-1D91-E84C-843B-8F54123F4F74}"/>
                </a:ext>
              </a:extLst>
            </p:cNvPr>
            <p:cNvSpPr>
              <a:spLocks noChangeShapeType="1"/>
            </p:cNvSpPr>
            <p:nvPr/>
          </p:nvSpPr>
          <p:spPr bwMode="auto">
            <a:xfrm flipV="1">
              <a:off x="2973" y="1476"/>
              <a:ext cx="56" cy="58"/>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2" name="Line 18">
              <a:extLst>
                <a:ext uri="{FF2B5EF4-FFF2-40B4-BE49-F238E27FC236}">
                  <a16:creationId xmlns:a16="http://schemas.microsoft.com/office/drawing/2014/main" id="{5CAF5F56-A28B-AA44-BD3A-63E86CCAB697}"/>
                </a:ext>
              </a:extLst>
            </p:cNvPr>
            <p:cNvSpPr>
              <a:spLocks noChangeShapeType="1"/>
            </p:cNvSpPr>
            <p:nvPr/>
          </p:nvSpPr>
          <p:spPr bwMode="auto">
            <a:xfrm flipH="1" flipV="1">
              <a:off x="3678" y="1470"/>
              <a:ext cx="68" cy="67"/>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3" name="Line 19">
              <a:extLst>
                <a:ext uri="{FF2B5EF4-FFF2-40B4-BE49-F238E27FC236}">
                  <a16:creationId xmlns:a16="http://schemas.microsoft.com/office/drawing/2014/main" id="{DC8683C2-C175-FE42-A150-EB7E5F1EA300}"/>
                </a:ext>
              </a:extLst>
            </p:cNvPr>
            <p:cNvSpPr>
              <a:spLocks noChangeShapeType="1"/>
            </p:cNvSpPr>
            <p:nvPr/>
          </p:nvSpPr>
          <p:spPr bwMode="auto">
            <a:xfrm>
              <a:off x="2954" y="750"/>
              <a:ext cx="66" cy="61"/>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4" name="Line 20">
              <a:extLst>
                <a:ext uri="{FF2B5EF4-FFF2-40B4-BE49-F238E27FC236}">
                  <a16:creationId xmlns:a16="http://schemas.microsoft.com/office/drawing/2014/main" id="{8CB92C83-7A94-F443-99B4-5B7147DCAF2D}"/>
                </a:ext>
              </a:extLst>
            </p:cNvPr>
            <p:cNvSpPr>
              <a:spLocks noChangeShapeType="1"/>
            </p:cNvSpPr>
            <p:nvPr/>
          </p:nvSpPr>
          <p:spPr bwMode="auto">
            <a:xfrm>
              <a:off x="2781" y="1142"/>
              <a:ext cx="104"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5" name="Line 21">
              <a:extLst>
                <a:ext uri="{FF2B5EF4-FFF2-40B4-BE49-F238E27FC236}">
                  <a16:creationId xmlns:a16="http://schemas.microsoft.com/office/drawing/2014/main" id="{231B9542-86CF-C04F-B866-566F596870CB}"/>
                </a:ext>
              </a:extLst>
            </p:cNvPr>
            <p:cNvSpPr>
              <a:spLocks noChangeShapeType="1"/>
            </p:cNvSpPr>
            <p:nvPr/>
          </p:nvSpPr>
          <p:spPr bwMode="auto">
            <a:xfrm flipV="1">
              <a:off x="3355" y="1605"/>
              <a:ext cx="2" cy="107"/>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86" name="Line 22">
              <a:extLst>
                <a:ext uri="{FF2B5EF4-FFF2-40B4-BE49-F238E27FC236}">
                  <a16:creationId xmlns:a16="http://schemas.microsoft.com/office/drawing/2014/main" id="{177C9047-8BB2-BC41-9756-151E998B5DE0}"/>
                </a:ext>
              </a:extLst>
            </p:cNvPr>
            <p:cNvSpPr>
              <a:spLocks noChangeShapeType="1"/>
            </p:cNvSpPr>
            <p:nvPr/>
          </p:nvSpPr>
          <p:spPr bwMode="auto">
            <a:xfrm>
              <a:off x="3815" y="1138"/>
              <a:ext cx="102" cy="2"/>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dirty="0">
                <a:solidFill>
                  <a:schemeClr val="bg1"/>
                </a:solidFill>
              </a:endParaRPr>
            </a:p>
          </p:txBody>
        </p:sp>
        <p:sp>
          <p:nvSpPr>
            <p:cNvPr id="87" name="Line 23">
              <a:extLst>
                <a:ext uri="{FF2B5EF4-FFF2-40B4-BE49-F238E27FC236}">
                  <a16:creationId xmlns:a16="http://schemas.microsoft.com/office/drawing/2014/main" id="{4A4AC2B4-5A4D-B346-9905-9B2C103ABA65}"/>
                </a:ext>
              </a:extLst>
            </p:cNvPr>
            <p:cNvSpPr>
              <a:spLocks noChangeShapeType="1"/>
            </p:cNvSpPr>
            <p:nvPr/>
          </p:nvSpPr>
          <p:spPr bwMode="auto">
            <a:xfrm flipV="1">
              <a:off x="3676" y="750"/>
              <a:ext cx="70" cy="56"/>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grpSp>
        <p:nvGrpSpPr>
          <p:cNvPr id="88" name="Group 4">
            <a:extLst>
              <a:ext uri="{FF2B5EF4-FFF2-40B4-BE49-F238E27FC236}">
                <a16:creationId xmlns:a16="http://schemas.microsoft.com/office/drawing/2014/main" id="{2F6EA726-779E-104E-82E6-21C42FE21006}"/>
              </a:ext>
            </a:extLst>
          </p:cNvPr>
          <p:cNvGrpSpPr>
            <a:grpSpLocks noChangeAspect="1"/>
          </p:cNvGrpSpPr>
          <p:nvPr/>
        </p:nvGrpSpPr>
        <p:grpSpPr bwMode="auto">
          <a:xfrm>
            <a:off x="3066552" y="1650186"/>
            <a:ext cx="729695" cy="624197"/>
            <a:chOff x="2632" y="1408"/>
            <a:chExt cx="498" cy="426"/>
          </a:xfrm>
        </p:grpSpPr>
        <p:sp>
          <p:nvSpPr>
            <p:cNvPr id="89" name="Line 5">
              <a:extLst>
                <a:ext uri="{FF2B5EF4-FFF2-40B4-BE49-F238E27FC236}">
                  <a16:creationId xmlns:a16="http://schemas.microsoft.com/office/drawing/2014/main" id="{DED6899F-319C-F141-968A-66FC665C6A7F}"/>
                </a:ext>
              </a:extLst>
            </p:cNvPr>
            <p:cNvSpPr>
              <a:spLocks noChangeShapeType="1"/>
            </p:cNvSpPr>
            <p:nvPr/>
          </p:nvSpPr>
          <p:spPr bwMode="auto">
            <a:xfrm flipH="1">
              <a:off x="2632" y="1834"/>
              <a:ext cx="498" cy="0"/>
            </a:xfrm>
            <a:prstGeom prst="lin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0" name="Rectangle 6">
              <a:extLst>
                <a:ext uri="{FF2B5EF4-FFF2-40B4-BE49-F238E27FC236}">
                  <a16:creationId xmlns:a16="http://schemas.microsoft.com/office/drawing/2014/main" id="{03228A47-6DC8-2841-85D7-AA1EF3179B6D}"/>
                </a:ext>
              </a:extLst>
            </p:cNvPr>
            <p:cNvSpPr>
              <a:spLocks noChangeArrowheads="1"/>
            </p:cNvSpPr>
            <p:nvPr/>
          </p:nvSpPr>
          <p:spPr bwMode="auto">
            <a:xfrm>
              <a:off x="2797" y="1408"/>
              <a:ext cx="271" cy="426"/>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1" name="Rectangle 7">
              <a:extLst>
                <a:ext uri="{FF2B5EF4-FFF2-40B4-BE49-F238E27FC236}">
                  <a16:creationId xmlns:a16="http://schemas.microsoft.com/office/drawing/2014/main" id="{1A705B28-E333-504E-8524-9C576860DC07}"/>
                </a:ext>
              </a:extLst>
            </p:cNvPr>
            <p:cNvSpPr>
              <a:spLocks noChangeArrowheads="1"/>
            </p:cNvSpPr>
            <p:nvPr/>
          </p:nvSpPr>
          <p:spPr bwMode="auto">
            <a:xfrm>
              <a:off x="2854" y="1465"/>
              <a:ext cx="54" cy="71"/>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2" name="Rectangle 8">
              <a:extLst>
                <a:ext uri="{FF2B5EF4-FFF2-40B4-BE49-F238E27FC236}">
                  <a16:creationId xmlns:a16="http://schemas.microsoft.com/office/drawing/2014/main" id="{4ED2B948-C8A1-DE41-866F-39A73F521C88}"/>
                </a:ext>
              </a:extLst>
            </p:cNvPr>
            <p:cNvSpPr>
              <a:spLocks noChangeArrowheads="1"/>
            </p:cNvSpPr>
            <p:nvPr/>
          </p:nvSpPr>
          <p:spPr bwMode="auto">
            <a:xfrm>
              <a:off x="2957" y="1465"/>
              <a:ext cx="56" cy="71"/>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3" name="Rectangle 9">
              <a:extLst>
                <a:ext uri="{FF2B5EF4-FFF2-40B4-BE49-F238E27FC236}">
                  <a16:creationId xmlns:a16="http://schemas.microsoft.com/office/drawing/2014/main" id="{65A78203-7BE7-0E46-B599-0EDCDAF12C25}"/>
                </a:ext>
              </a:extLst>
            </p:cNvPr>
            <p:cNvSpPr>
              <a:spLocks noChangeArrowheads="1"/>
            </p:cNvSpPr>
            <p:nvPr/>
          </p:nvSpPr>
          <p:spPr bwMode="auto">
            <a:xfrm>
              <a:off x="2854" y="1585"/>
              <a:ext cx="54" cy="72"/>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4" name="Rectangle 10">
              <a:extLst>
                <a:ext uri="{FF2B5EF4-FFF2-40B4-BE49-F238E27FC236}">
                  <a16:creationId xmlns:a16="http://schemas.microsoft.com/office/drawing/2014/main" id="{6BCB8CA8-D856-AB44-8D62-4C0C2D4839B7}"/>
                </a:ext>
              </a:extLst>
            </p:cNvPr>
            <p:cNvSpPr>
              <a:spLocks noChangeArrowheads="1"/>
            </p:cNvSpPr>
            <p:nvPr/>
          </p:nvSpPr>
          <p:spPr bwMode="auto">
            <a:xfrm>
              <a:off x="2957" y="1585"/>
              <a:ext cx="56" cy="72"/>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5" name="Rectangle 11">
              <a:extLst>
                <a:ext uri="{FF2B5EF4-FFF2-40B4-BE49-F238E27FC236}">
                  <a16:creationId xmlns:a16="http://schemas.microsoft.com/office/drawing/2014/main" id="{BCE93E77-4969-184A-AF15-2F6CCAB9C2CD}"/>
                </a:ext>
              </a:extLst>
            </p:cNvPr>
            <p:cNvSpPr>
              <a:spLocks noChangeArrowheads="1"/>
            </p:cNvSpPr>
            <p:nvPr/>
          </p:nvSpPr>
          <p:spPr bwMode="auto">
            <a:xfrm>
              <a:off x="2854" y="1705"/>
              <a:ext cx="54" cy="72"/>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6" name="Rectangle 12">
              <a:extLst>
                <a:ext uri="{FF2B5EF4-FFF2-40B4-BE49-F238E27FC236}">
                  <a16:creationId xmlns:a16="http://schemas.microsoft.com/office/drawing/2014/main" id="{1C176EB6-0BFB-FE49-BC68-43DA55CE837F}"/>
                </a:ext>
              </a:extLst>
            </p:cNvPr>
            <p:cNvSpPr>
              <a:spLocks noChangeArrowheads="1"/>
            </p:cNvSpPr>
            <p:nvPr/>
          </p:nvSpPr>
          <p:spPr bwMode="auto">
            <a:xfrm>
              <a:off x="2957" y="1705"/>
              <a:ext cx="56" cy="72"/>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97" name="Rectangle 13">
              <a:extLst>
                <a:ext uri="{FF2B5EF4-FFF2-40B4-BE49-F238E27FC236}">
                  <a16:creationId xmlns:a16="http://schemas.microsoft.com/office/drawing/2014/main" id="{36FBF8AB-9056-9F4F-ADFE-EC920E72EDAD}"/>
                </a:ext>
              </a:extLst>
            </p:cNvPr>
            <p:cNvSpPr>
              <a:spLocks noChangeArrowheads="1"/>
            </p:cNvSpPr>
            <p:nvPr/>
          </p:nvSpPr>
          <p:spPr bwMode="auto">
            <a:xfrm>
              <a:off x="2694" y="1526"/>
              <a:ext cx="103" cy="308"/>
            </a:xfrm>
            <a:prstGeom prst="rect">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
        <p:nvSpPr>
          <p:cNvPr id="98" name="Rectangle 97">
            <a:extLst>
              <a:ext uri="{FF2B5EF4-FFF2-40B4-BE49-F238E27FC236}">
                <a16:creationId xmlns:a16="http://schemas.microsoft.com/office/drawing/2014/main" id="{24C64A13-B723-0F46-B25C-205F2C5645DB}"/>
              </a:ext>
            </a:extLst>
          </p:cNvPr>
          <p:cNvSpPr/>
          <p:nvPr/>
        </p:nvSpPr>
        <p:spPr>
          <a:xfrm>
            <a:off x="6309447" y="2994204"/>
            <a:ext cx="2435266" cy="6347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34290" rtlCol="0" anchor="ctr">
            <a:spAutoFit/>
          </a:bodyPr>
          <a:lstStyle/>
          <a:p>
            <a:pPr algn="ctr"/>
            <a:r>
              <a:rPr lang="en-US" sz="1800" dirty="0">
                <a:solidFill>
                  <a:schemeClr val="bg1"/>
                </a:solidFill>
              </a:rPr>
              <a:t>Manage the </a:t>
            </a:r>
            <a:br>
              <a:rPr lang="en-US" sz="1800" dirty="0">
                <a:solidFill>
                  <a:schemeClr val="bg1"/>
                </a:solidFill>
              </a:rPr>
            </a:br>
            <a:r>
              <a:rPr lang="en-US" sz="1800" dirty="0">
                <a:solidFill>
                  <a:schemeClr val="bg1"/>
                </a:solidFill>
              </a:rPr>
              <a:t>things that matter</a:t>
            </a:r>
            <a:endParaRPr lang="en-US" sz="1800" i="1" dirty="0">
              <a:solidFill>
                <a:schemeClr val="bg1"/>
              </a:solidFill>
            </a:endParaRPr>
          </a:p>
        </p:txBody>
      </p:sp>
      <p:sp>
        <p:nvSpPr>
          <p:cNvPr id="99" name="Rectangle 98">
            <a:extLst>
              <a:ext uri="{FF2B5EF4-FFF2-40B4-BE49-F238E27FC236}">
                <a16:creationId xmlns:a16="http://schemas.microsoft.com/office/drawing/2014/main" id="{BAEABDA5-2D13-8F4A-80F8-DFFC8039A923}"/>
              </a:ext>
            </a:extLst>
          </p:cNvPr>
          <p:cNvSpPr/>
          <p:nvPr/>
        </p:nvSpPr>
        <p:spPr>
          <a:xfrm>
            <a:off x="6309447" y="2470613"/>
            <a:ext cx="2435266" cy="4385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68580" rtlCol="0" anchor="ctr">
            <a:spAutoFit/>
          </a:bodyPr>
          <a:lstStyle/>
          <a:p>
            <a:pPr algn="ctr"/>
            <a:r>
              <a:rPr lang="en-US" sz="2100" b="1" dirty="0">
                <a:solidFill>
                  <a:schemeClr val="bg1"/>
                </a:solidFill>
              </a:rPr>
              <a:t>4.</a:t>
            </a:r>
            <a:endParaRPr lang="en-US" sz="2100" b="1" i="1" dirty="0">
              <a:solidFill>
                <a:schemeClr val="bg1"/>
              </a:solidFill>
            </a:endParaRPr>
          </a:p>
        </p:txBody>
      </p:sp>
      <p:grpSp>
        <p:nvGrpSpPr>
          <p:cNvPr id="100" name="Group 90">
            <a:extLst>
              <a:ext uri="{FF2B5EF4-FFF2-40B4-BE49-F238E27FC236}">
                <a16:creationId xmlns:a16="http://schemas.microsoft.com/office/drawing/2014/main" id="{28DB88C2-7392-FD44-91F1-78AF36E60C75}"/>
              </a:ext>
            </a:extLst>
          </p:cNvPr>
          <p:cNvGrpSpPr>
            <a:grpSpLocks noChangeAspect="1"/>
          </p:cNvGrpSpPr>
          <p:nvPr/>
        </p:nvGrpSpPr>
        <p:grpSpPr bwMode="auto">
          <a:xfrm>
            <a:off x="7359503" y="1583946"/>
            <a:ext cx="595332" cy="782394"/>
            <a:chOff x="3653" y="1306"/>
            <a:chExt cx="401" cy="527"/>
          </a:xfrm>
        </p:grpSpPr>
        <p:sp>
          <p:nvSpPr>
            <p:cNvPr id="101" name="Freeform 91">
              <a:extLst>
                <a:ext uri="{FF2B5EF4-FFF2-40B4-BE49-F238E27FC236}">
                  <a16:creationId xmlns:a16="http://schemas.microsoft.com/office/drawing/2014/main" id="{C9CA0274-3BE9-BF49-9371-F31506CDAE28}"/>
                </a:ext>
              </a:extLst>
            </p:cNvPr>
            <p:cNvSpPr>
              <a:spLocks/>
            </p:cNvSpPr>
            <p:nvPr/>
          </p:nvSpPr>
          <p:spPr bwMode="auto">
            <a:xfrm>
              <a:off x="3710" y="1558"/>
              <a:ext cx="116" cy="275"/>
            </a:xfrm>
            <a:custGeom>
              <a:avLst/>
              <a:gdLst>
                <a:gd name="T0" fmla="*/ 0 w 116"/>
                <a:gd name="T1" fmla="*/ 0 h 275"/>
                <a:gd name="T2" fmla="*/ 17 w 116"/>
                <a:gd name="T3" fmla="*/ 275 h 275"/>
                <a:gd name="T4" fmla="*/ 57 w 116"/>
                <a:gd name="T5" fmla="*/ 275 h 275"/>
                <a:gd name="T6" fmla="*/ 95 w 116"/>
                <a:gd name="T7" fmla="*/ 275 h 275"/>
                <a:gd name="T8" fmla="*/ 116 w 116"/>
                <a:gd name="T9" fmla="*/ 71 h 275"/>
              </a:gdLst>
              <a:ahLst/>
              <a:cxnLst>
                <a:cxn ang="0">
                  <a:pos x="T0" y="T1"/>
                </a:cxn>
                <a:cxn ang="0">
                  <a:pos x="T2" y="T3"/>
                </a:cxn>
                <a:cxn ang="0">
                  <a:pos x="T4" y="T5"/>
                </a:cxn>
                <a:cxn ang="0">
                  <a:pos x="T6" y="T7"/>
                </a:cxn>
                <a:cxn ang="0">
                  <a:pos x="T8" y="T9"/>
                </a:cxn>
              </a:cxnLst>
              <a:rect l="0" t="0" r="r" b="b"/>
              <a:pathLst>
                <a:path w="116" h="275">
                  <a:moveTo>
                    <a:pt x="0" y="0"/>
                  </a:moveTo>
                  <a:lnTo>
                    <a:pt x="17" y="275"/>
                  </a:lnTo>
                  <a:lnTo>
                    <a:pt x="57" y="275"/>
                  </a:lnTo>
                  <a:lnTo>
                    <a:pt x="95" y="275"/>
                  </a:lnTo>
                  <a:lnTo>
                    <a:pt x="116" y="71"/>
                  </a:lnTo>
                </a:path>
              </a:pathLst>
            </a:cu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dirty="0">
                <a:solidFill>
                  <a:schemeClr val="bg1"/>
                </a:solidFill>
              </a:endParaRPr>
            </a:p>
          </p:txBody>
        </p:sp>
        <p:sp>
          <p:nvSpPr>
            <p:cNvPr id="102" name="Line 92">
              <a:extLst>
                <a:ext uri="{FF2B5EF4-FFF2-40B4-BE49-F238E27FC236}">
                  <a16:creationId xmlns:a16="http://schemas.microsoft.com/office/drawing/2014/main" id="{F59D6810-2A59-9044-BAFB-E8E306FEED36}"/>
                </a:ext>
              </a:extLst>
            </p:cNvPr>
            <p:cNvSpPr>
              <a:spLocks noChangeShapeType="1"/>
            </p:cNvSpPr>
            <p:nvPr/>
          </p:nvSpPr>
          <p:spPr bwMode="auto">
            <a:xfrm>
              <a:off x="3767" y="1663"/>
              <a:ext cx="0" cy="170"/>
            </a:xfrm>
            <a:prstGeom prst="lin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103" name="Line 93">
              <a:extLst>
                <a:ext uri="{FF2B5EF4-FFF2-40B4-BE49-F238E27FC236}">
                  <a16:creationId xmlns:a16="http://schemas.microsoft.com/office/drawing/2014/main" id="{87505B41-4B02-FB4B-8256-229C199B8D03}"/>
                </a:ext>
              </a:extLst>
            </p:cNvPr>
            <p:cNvSpPr>
              <a:spLocks noChangeShapeType="1"/>
            </p:cNvSpPr>
            <p:nvPr/>
          </p:nvSpPr>
          <p:spPr bwMode="auto">
            <a:xfrm>
              <a:off x="3653" y="1833"/>
              <a:ext cx="226" cy="0"/>
            </a:xfrm>
            <a:prstGeom prst="lin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104" name="Line 94">
              <a:extLst>
                <a:ext uri="{FF2B5EF4-FFF2-40B4-BE49-F238E27FC236}">
                  <a16:creationId xmlns:a16="http://schemas.microsoft.com/office/drawing/2014/main" id="{0BCC2C1D-D585-2049-9FED-BCFFE47AC45D}"/>
                </a:ext>
              </a:extLst>
            </p:cNvPr>
            <p:cNvSpPr>
              <a:spLocks noChangeShapeType="1"/>
            </p:cNvSpPr>
            <p:nvPr/>
          </p:nvSpPr>
          <p:spPr bwMode="auto">
            <a:xfrm>
              <a:off x="3727" y="1806"/>
              <a:ext cx="78" cy="0"/>
            </a:xfrm>
            <a:prstGeom prst="lin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105" name="Oval 95">
              <a:extLst>
                <a:ext uri="{FF2B5EF4-FFF2-40B4-BE49-F238E27FC236}">
                  <a16:creationId xmlns:a16="http://schemas.microsoft.com/office/drawing/2014/main" id="{C3A9A2FB-AED5-3A45-8C5D-8ECC9FCE1103}"/>
                </a:ext>
              </a:extLst>
            </p:cNvPr>
            <p:cNvSpPr>
              <a:spLocks noChangeArrowheads="1"/>
            </p:cNvSpPr>
            <p:nvPr/>
          </p:nvSpPr>
          <p:spPr bwMode="auto">
            <a:xfrm>
              <a:off x="3716" y="1388"/>
              <a:ext cx="89" cy="88"/>
            </a:xfrm>
            <a:prstGeom prst="ellips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106" name="Freeform 96">
              <a:extLst>
                <a:ext uri="{FF2B5EF4-FFF2-40B4-BE49-F238E27FC236}">
                  <a16:creationId xmlns:a16="http://schemas.microsoft.com/office/drawing/2014/main" id="{221BAE23-0D96-5848-A81F-889E2D680C04}"/>
                </a:ext>
              </a:extLst>
            </p:cNvPr>
            <p:cNvSpPr>
              <a:spLocks/>
            </p:cNvSpPr>
            <p:nvPr/>
          </p:nvSpPr>
          <p:spPr bwMode="auto">
            <a:xfrm>
              <a:off x="3687" y="1390"/>
              <a:ext cx="211" cy="258"/>
            </a:xfrm>
            <a:custGeom>
              <a:avLst/>
              <a:gdLst>
                <a:gd name="T0" fmla="*/ 96 w 100"/>
                <a:gd name="T1" fmla="*/ 2 h 123"/>
                <a:gd name="T2" fmla="*/ 96 w 100"/>
                <a:gd name="T3" fmla="*/ 2 h 123"/>
                <a:gd name="T4" fmla="*/ 85 w 100"/>
                <a:gd name="T5" fmla="*/ 4 h 123"/>
                <a:gd name="T6" fmla="*/ 56 w 100"/>
                <a:gd name="T7" fmla="*/ 49 h 123"/>
                <a:gd name="T8" fmla="*/ 35 w 100"/>
                <a:gd name="T9" fmla="*/ 41 h 123"/>
                <a:gd name="T10" fmla="*/ 0 w 100"/>
                <a:gd name="T11" fmla="*/ 81 h 123"/>
                <a:gd name="T12" fmla="*/ 3 w 100"/>
                <a:gd name="T13" fmla="*/ 112 h 123"/>
                <a:gd name="T14" fmla="*/ 35 w 100"/>
                <a:gd name="T15" fmla="*/ 123 h 123"/>
                <a:gd name="T16" fmla="*/ 70 w 100"/>
                <a:gd name="T17" fmla="*/ 112 h 123"/>
                <a:gd name="T18" fmla="*/ 69 w 100"/>
                <a:gd name="T19" fmla="*/ 68 h 123"/>
                <a:gd name="T20" fmla="*/ 99 w 100"/>
                <a:gd name="T21" fmla="*/ 12 h 123"/>
                <a:gd name="T22" fmla="*/ 96 w 100"/>
                <a:gd name="T23" fmla="*/ 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23">
                  <a:moveTo>
                    <a:pt x="96" y="2"/>
                  </a:moveTo>
                  <a:cubicBezTo>
                    <a:pt x="96" y="2"/>
                    <a:pt x="96" y="2"/>
                    <a:pt x="96" y="2"/>
                  </a:cubicBezTo>
                  <a:cubicBezTo>
                    <a:pt x="93" y="0"/>
                    <a:pt x="88" y="1"/>
                    <a:pt x="85" y="4"/>
                  </a:cubicBezTo>
                  <a:cubicBezTo>
                    <a:pt x="56" y="49"/>
                    <a:pt x="56" y="49"/>
                    <a:pt x="56" y="49"/>
                  </a:cubicBezTo>
                  <a:cubicBezTo>
                    <a:pt x="50" y="44"/>
                    <a:pt x="43" y="41"/>
                    <a:pt x="35" y="41"/>
                  </a:cubicBezTo>
                  <a:cubicBezTo>
                    <a:pt x="16" y="41"/>
                    <a:pt x="0" y="59"/>
                    <a:pt x="0" y="81"/>
                  </a:cubicBezTo>
                  <a:cubicBezTo>
                    <a:pt x="0" y="83"/>
                    <a:pt x="3" y="109"/>
                    <a:pt x="3" y="112"/>
                  </a:cubicBezTo>
                  <a:cubicBezTo>
                    <a:pt x="13" y="119"/>
                    <a:pt x="22" y="123"/>
                    <a:pt x="35" y="123"/>
                  </a:cubicBezTo>
                  <a:cubicBezTo>
                    <a:pt x="48" y="123"/>
                    <a:pt x="60" y="119"/>
                    <a:pt x="70" y="112"/>
                  </a:cubicBezTo>
                  <a:cubicBezTo>
                    <a:pt x="71" y="109"/>
                    <a:pt x="70" y="72"/>
                    <a:pt x="69" y="68"/>
                  </a:cubicBezTo>
                  <a:cubicBezTo>
                    <a:pt x="99" y="12"/>
                    <a:pt x="99" y="12"/>
                    <a:pt x="99" y="12"/>
                  </a:cubicBezTo>
                  <a:cubicBezTo>
                    <a:pt x="100" y="9"/>
                    <a:pt x="99" y="5"/>
                    <a:pt x="96" y="2"/>
                  </a:cubicBezTo>
                  <a:close/>
                </a:path>
              </a:pathLst>
            </a:cu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dirty="0">
                <a:solidFill>
                  <a:schemeClr val="bg1"/>
                </a:solidFill>
              </a:endParaRPr>
            </a:p>
          </p:txBody>
        </p:sp>
        <p:sp>
          <p:nvSpPr>
            <p:cNvPr id="107" name="Line 97">
              <a:extLst>
                <a:ext uri="{FF2B5EF4-FFF2-40B4-BE49-F238E27FC236}">
                  <a16:creationId xmlns:a16="http://schemas.microsoft.com/office/drawing/2014/main" id="{E08BC351-4FE0-364D-AC59-01ECF70E88C4}"/>
                </a:ext>
              </a:extLst>
            </p:cNvPr>
            <p:cNvSpPr>
              <a:spLocks noChangeShapeType="1"/>
            </p:cNvSpPr>
            <p:nvPr/>
          </p:nvSpPr>
          <p:spPr bwMode="auto">
            <a:xfrm>
              <a:off x="3853" y="1421"/>
              <a:ext cx="19" cy="11"/>
            </a:xfrm>
            <a:prstGeom prst="lin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108" name="Freeform 98">
              <a:extLst>
                <a:ext uri="{FF2B5EF4-FFF2-40B4-BE49-F238E27FC236}">
                  <a16:creationId xmlns:a16="http://schemas.microsoft.com/office/drawing/2014/main" id="{6147CC2B-ED0F-4E47-B69F-6C4A309C63CB}"/>
                </a:ext>
              </a:extLst>
            </p:cNvPr>
            <p:cNvSpPr>
              <a:spLocks/>
            </p:cNvSpPr>
            <p:nvPr/>
          </p:nvSpPr>
          <p:spPr bwMode="auto">
            <a:xfrm>
              <a:off x="3782" y="1306"/>
              <a:ext cx="272" cy="88"/>
            </a:xfrm>
            <a:custGeom>
              <a:avLst/>
              <a:gdLst>
                <a:gd name="T0" fmla="*/ 132 w 272"/>
                <a:gd name="T1" fmla="*/ 88 h 88"/>
                <a:gd name="T2" fmla="*/ 272 w 272"/>
                <a:gd name="T3" fmla="*/ 88 h 88"/>
                <a:gd name="T4" fmla="*/ 272 w 272"/>
                <a:gd name="T5" fmla="*/ 0 h 88"/>
                <a:gd name="T6" fmla="*/ 0 w 272"/>
                <a:gd name="T7" fmla="*/ 0 h 88"/>
                <a:gd name="T8" fmla="*/ 0 w 272"/>
                <a:gd name="T9" fmla="*/ 71 h 88"/>
              </a:gdLst>
              <a:ahLst/>
              <a:cxnLst>
                <a:cxn ang="0">
                  <a:pos x="T0" y="T1"/>
                </a:cxn>
                <a:cxn ang="0">
                  <a:pos x="T2" y="T3"/>
                </a:cxn>
                <a:cxn ang="0">
                  <a:pos x="T4" y="T5"/>
                </a:cxn>
                <a:cxn ang="0">
                  <a:pos x="T6" y="T7"/>
                </a:cxn>
                <a:cxn ang="0">
                  <a:pos x="T8" y="T9"/>
                </a:cxn>
              </a:cxnLst>
              <a:rect l="0" t="0" r="r" b="b"/>
              <a:pathLst>
                <a:path w="272" h="88">
                  <a:moveTo>
                    <a:pt x="132" y="88"/>
                  </a:moveTo>
                  <a:lnTo>
                    <a:pt x="272" y="88"/>
                  </a:lnTo>
                  <a:lnTo>
                    <a:pt x="272" y="0"/>
                  </a:lnTo>
                  <a:lnTo>
                    <a:pt x="0" y="0"/>
                  </a:lnTo>
                  <a:lnTo>
                    <a:pt x="0" y="71"/>
                  </a:lnTo>
                </a:path>
              </a:pathLst>
            </a:cu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sp>
          <p:nvSpPr>
            <p:cNvPr id="109" name="Line 99">
              <a:extLst>
                <a:ext uri="{FF2B5EF4-FFF2-40B4-BE49-F238E27FC236}">
                  <a16:creationId xmlns:a16="http://schemas.microsoft.com/office/drawing/2014/main" id="{F107187E-DBE7-034E-B2B2-24B511CDA92E}"/>
                </a:ext>
              </a:extLst>
            </p:cNvPr>
            <p:cNvSpPr>
              <a:spLocks noChangeShapeType="1"/>
            </p:cNvSpPr>
            <p:nvPr/>
          </p:nvSpPr>
          <p:spPr bwMode="auto">
            <a:xfrm>
              <a:off x="3832" y="1354"/>
              <a:ext cx="173" cy="0"/>
            </a:xfrm>
            <a:prstGeom prst="line">
              <a:avLst/>
            </a:pr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solidFill>
                  <a:schemeClr val="bg1"/>
                </a:solidFill>
              </a:endParaRPr>
            </a:p>
          </p:txBody>
        </p:sp>
      </p:grpSp>
    </p:spTree>
    <p:extLst>
      <p:ext uri="{BB962C8B-B14F-4D97-AF65-F5344CB8AC3E}">
        <p14:creationId xmlns:p14="http://schemas.microsoft.com/office/powerpoint/2010/main" val="380006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2">
            <a:extLst>
              <a:ext uri="{FF2B5EF4-FFF2-40B4-BE49-F238E27FC236}">
                <a16:creationId xmlns:a16="http://schemas.microsoft.com/office/drawing/2014/main" id="{D363D1C2-B348-422F-9278-C5F3EF01B02B}"/>
              </a:ext>
            </a:extLst>
          </p:cNvPr>
          <p:cNvGrpSpPr>
            <a:grpSpLocks noChangeAspect="1"/>
          </p:cNvGrpSpPr>
          <p:nvPr/>
        </p:nvGrpSpPr>
        <p:grpSpPr bwMode="auto">
          <a:xfrm>
            <a:off x="5776583" y="3856240"/>
            <a:ext cx="278168" cy="374132"/>
            <a:chOff x="2781" y="1510"/>
            <a:chExt cx="200" cy="269"/>
          </a:xfrm>
        </p:grpSpPr>
        <p:sp>
          <p:nvSpPr>
            <p:cNvPr id="145" name="Freeform 13">
              <a:extLst>
                <a:ext uri="{FF2B5EF4-FFF2-40B4-BE49-F238E27FC236}">
                  <a16:creationId xmlns:a16="http://schemas.microsoft.com/office/drawing/2014/main" id="{8C7465DD-5F1C-4E8A-8E42-23D31BC930F6}"/>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146" name="Freeform 14">
              <a:extLst>
                <a:ext uri="{FF2B5EF4-FFF2-40B4-BE49-F238E27FC236}">
                  <a16:creationId xmlns:a16="http://schemas.microsoft.com/office/drawing/2014/main" id="{2B9530ED-B6DC-4660-BCDD-B1A3E063563A}"/>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147" name="Flowchart: Process 146">
            <a:extLst>
              <a:ext uri="{FF2B5EF4-FFF2-40B4-BE49-F238E27FC236}">
                <a16:creationId xmlns:a16="http://schemas.microsoft.com/office/drawing/2014/main" id="{E9D96FF7-4A0C-4178-860A-D834EA13EE1C}"/>
              </a:ext>
            </a:extLst>
          </p:cNvPr>
          <p:cNvSpPr/>
          <p:nvPr/>
        </p:nvSpPr>
        <p:spPr>
          <a:xfrm>
            <a:off x="5728116" y="4291001"/>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3</a:t>
            </a:r>
          </a:p>
        </p:txBody>
      </p:sp>
      <p:grpSp>
        <p:nvGrpSpPr>
          <p:cNvPr id="80" name="Group 12">
            <a:extLst>
              <a:ext uri="{FF2B5EF4-FFF2-40B4-BE49-F238E27FC236}">
                <a16:creationId xmlns:a16="http://schemas.microsoft.com/office/drawing/2014/main" id="{8D2F3A8C-ED8C-42C3-9E2D-8B90F4DC7A48}"/>
              </a:ext>
            </a:extLst>
          </p:cNvPr>
          <p:cNvGrpSpPr>
            <a:grpSpLocks noChangeAspect="1"/>
          </p:cNvGrpSpPr>
          <p:nvPr/>
        </p:nvGrpSpPr>
        <p:grpSpPr bwMode="auto">
          <a:xfrm>
            <a:off x="4808812" y="3852932"/>
            <a:ext cx="278168" cy="374132"/>
            <a:chOff x="2781" y="1510"/>
            <a:chExt cx="200" cy="269"/>
          </a:xfrm>
        </p:grpSpPr>
        <p:sp>
          <p:nvSpPr>
            <p:cNvPr id="81" name="Freeform 13">
              <a:extLst>
                <a:ext uri="{FF2B5EF4-FFF2-40B4-BE49-F238E27FC236}">
                  <a16:creationId xmlns:a16="http://schemas.microsoft.com/office/drawing/2014/main" id="{40B02EC3-0370-409B-A86F-DE5D19963E0F}"/>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82" name="Freeform 14">
              <a:extLst>
                <a:ext uri="{FF2B5EF4-FFF2-40B4-BE49-F238E27FC236}">
                  <a16:creationId xmlns:a16="http://schemas.microsoft.com/office/drawing/2014/main" id="{2A724ADB-B1B7-40AE-A0F7-8CBAAFB60DF4}"/>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83" name="Flowchart: Process 82">
            <a:extLst>
              <a:ext uri="{FF2B5EF4-FFF2-40B4-BE49-F238E27FC236}">
                <a16:creationId xmlns:a16="http://schemas.microsoft.com/office/drawing/2014/main" id="{1267A9E7-960F-4AB6-9AE4-4304A4866F13}"/>
              </a:ext>
            </a:extLst>
          </p:cNvPr>
          <p:cNvSpPr/>
          <p:nvPr/>
        </p:nvSpPr>
        <p:spPr>
          <a:xfrm>
            <a:off x="4760344" y="4287693"/>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1</a:t>
            </a:r>
          </a:p>
        </p:txBody>
      </p:sp>
      <p:sp>
        <p:nvSpPr>
          <p:cNvPr id="98" name="Rectangle 97">
            <a:extLst>
              <a:ext uri="{FF2B5EF4-FFF2-40B4-BE49-F238E27FC236}">
                <a16:creationId xmlns:a16="http://schemas.microsoft.com/office/drawing/2014/main" id="{4D61C2A3-D3A7-4D43-ABCA-AC1A974174A3}"/>
              </a:ext>
            </a:extLst>
          </p:cNvPr>
          <p:cNvSpPr/>
          <p:nvPr/>
        </p:nvSpPr>
        <p:spPr>
          <a:xfrm>
            <a:off x="4485141" y="3646423"/>
            <a:ext cx="1771650" cy="965630"/>
          </a:xfrm>
          <a:prstGeom prst="rect">
            <a:avLst/>
          </a:prstGeom>
          <a:solidFill>
            <a:schemeClr val="bg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140" name="Group 12">
            <a:extLst>
              <a:ext uri="{FF2B5EF4-FFF2-40B4-BE49-F238E27FC236}">
                <a16:creationId xmlns:a16="http://schemas.microsoft.com/office/drawing/2014/main" id="{7DAB150C-FE89-4A1F-9791-4EFEB45DFA9B}"/>
              </a:ext>
            </a:extLst>
          </p:cNvPr>
          <p:cNvGrpSpPr>
            <a:grpSpLocks noChangeAspect="1"/>
          </p:cNvGrpSpPr>
          <p:nvPr/>
        </p:nvGrpSpPr>
        <p:grpSpPr bwMode="auto">
          <a:xfrm>
            <a:off x="4806261" y="3852932"/>
            <a:ext cx="278168" cy="374132"/>
            <a:chOff x="2781" y="1510"/>
            <a:chExt cx="200" cy="269"/>
          </a:xfrm>
        </p:grpSpPr>
        <p:sp>
          <p:nvSpPr>
            <p:cNvPr id="141" name="Freeform 13">
              <a:extLst>
                <a:ext uri="{FF2B5EF4-FFF2-40B4-BE49-F238E27FC236}">
                  <a16:creationId xmlns:a16="http://schemas.microsoft.com/office/drawing/2014/main" id="{10D12A7F-277A-4ED8-9641-B82EDBF38BD6}"/>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142" name="Freeform 14">
              <a:extLst>
                <a:ext uri="{FF2B5EF4-FFF2-40B4-BE49-F238E27FC236}">
                  <a16:creationId xmlns:a16="http://schemas.microsoft.com/office/drawing/2014/main" id="{40ECE52D-5D87-4462-8F98-25CF9F29F88F}"/>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143" name="Flowchart: Process 142">
            <a:extLst>
              <a:ext uri="{FF2B5EF4-FFF2-40B4-BE49-F238E27FC236}">
                <a16:creationId xmlns:a16="http://schemas.microsoft.com/office/drawing/2014/main" id="{B5B9E1AD-4E67-4621-8DB7-BD1EC76232A6}"/>
              </a:ext>
            </a:extLst>
          </p:cNvPr>
          <p:cNvSpPr/>
          <p:nvPr/>
        </p:nvSpPr>
        <p:spPr>
          <a:xfrm>
            <a:off x="4757793" y="4287693"/>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1</a:t>
            </a:r>
          </a:p>
        </p:txBody>
      </p:sp>
      <p:sp>
        <p:nvSpPr>
          <p:cNvPr id="4" name="Title 3"/>
          <p:cNvSpPr>
            <a:spLocks noGrp="1"/>
          </p:cNvSpPr>
          <p:nvPr>
            <p:ph type="title" idx="4294967295"/>
          </p:nvPr>
        </p:nvSpPr>
        <p:spPr>
          <a:xfrm>
            <a:off x="294894" y="294894"/>
            <a:ext cx="8446294" cy="401241"/>
          </a:xfrm>
        </p:spPr>
        <p:txBody>
          <a:bodyPr/>
          <a:lstStyle/>
          <a:p>
            <a:r>
              <a:rPr lang="en-US" dirty="0"/>
              <a:t>Starting out</a:t>
            </a:r>
          </a:p>
        </p:txBody>
      </p:sp>
      <p:sp>
        <p:nvSpPr>
          <p:cNvPr id="8" name="TextBox 7">
            <a:extLst>
              <a:ext uri="{FF2B5EF4-FFF2-40B4-BE49-F238E27FC236}">
                <a16:creationId xmlns:a16="http://schemas.microsoft.com/office/drawing/2014/main" id="{81563046-9FD7-6A4D-96A6-133D63EF99E9}"/>
              </a:ext>
            </a:extLst>
          </p:cNvPr>
          <p:cNvSpPr txBox="1"/>
          <p:nvPr/>
        </p:nvSpPr>
        <p:spPr>
          <a:xfrm>
            <a:off x="4711312" y="981802"/>
            <a:ext cx="338234" cy="192360"/>
          </a:xfrm>
          <a:prstGeom prst="rect">
            <a:avLst/>
          </a:prstGeom>
          <a:noFill/>
        </p:spPr>
        <p:txBody>
          <a:bodyPr wrap="none" lIns="0" tIns="0" rIns="0" bIns="0" rtlCol="0">
            <a:spAutoFit/>
          </a:bodyPr>
          <a:lstStyle/>
          <a:p>
            <a:pPr algn="ctr" defTabSz="571478"/>
            <a:r>
              <a:rPr lang="en-US" sz="1250" dirty="0">
                <a:solidFill>
                  <a:srgbClr val="FAFAFA"/>
                </a:solidFill>
                <a:latin typeface="+mj-lt"/>
              </a:rPr>
              <a:t>User</a:t>
            </a:r>
          </a:p>
        </p:txBody>
      </p:sp>
      <p:sp>
        <p:nvSpPr>
          <p:cNvPr id="11" name="Flowchart: Process 10"/>
          <p:cNvSpPr/>
          <p:nvPr/>
        </p:nvSpPr>
        <p:spPr>
          <a:xfrm>
            <a:off x="6711007" y="4080351"/>
            <a:ext cx="1106072" cy="192360"/>
          </a:xfrm>
          <a:prstGeom prst="flowChartProcess">
            <a:avLst/>
          </a:prstGeom>
          <a:noFill/>
        </p:spPr>
        <p:txBody>
          <a:bodyPr wrap="none" lIns="0" tIns="0" rIns="0" bIns="0" rtlCol="0">
            <a:spAutoFit/>
          </a:bodyPr>
          <a:lstStyle/>
          <a:p>
            <a:pPr algn="ctr" defTabSz="571478"/>
            <a:r>
              <a:rPr lang="en-US" sz="1250" dirty="0">
                <a:solidFill>
                  <a:srgbClr val="FAFAFA"/>
                </a:solidFill>
                <a:latin typeface="+mj-lt"/>
              </a:rPr>
              <a:t>Remote Facility</a:t>
            </a:r>
          </a:p>
        </p:txBody>
      </p:sp>
      <p:sp>
        <p:nvSpPr>
          <p:cNvPr id="16" name="Flowchart: Alternate Process 15"/>
          <p:cNvSpPr/>
          <p:nvPr/>
        </p:nvSpPr>
        <p:spPr>
          <a:xfrm>
            <a:off x="7967875" y="967753"/>
            <a:ext cx="671352" cy="212824"/>
          </a:xfrm>
          <a:prstGeom prst="flowChartAlternateProcess">
            <a:avLst/>
          </a:prstGeom>
          <a:noFill/>
        </p:spPr>
        <p:txBody>
          <a:bodyPr wrap="none" lIns="0" tIns="0" rIns="0" bIns="0" rtlCol="0">
            <a:spAutoFit/>
          </a:bodyPr>
          <a:lstStyle/>
          <a:p>
            <a:pPr algn="ctr" defTabSz="571478"/>
            <a:r>
              <a:rPr lang="en-US" sz="1250" dirty="0">
                <a:solidFill>
                  <a:srgbClr val="FAFAFA"/>
                </a:solidFill>
                <a:latin typeface="+mj-lt"/>
              </a:rPr>
              <a:t>Business</a:t>
            </a:r>
          </a:p>
        </p:txBody>
      </p:sp>
      <p:sp>
        <p:nvSpPr>
          <p:cNvPr id="37" name="TextBox 36"/>
          <p:cNvSpPr txBox="1"/>
          <p:nvPr/>
        </p:nvSpPr>
        <p:spPr>
          <a:xfrm>
            <a:off x="302327" y="1074191"/>
            <a:ext cx="3350109" cy="1977464"/>
          </a:xfrm>
          <a:prstGeom prst="rect">
            <a:avLst/>
          </a:prstGeom>
          <a:noFill/>
        </p:spPr>
        <p:txBody>
          <a:bodyPr wrap="square" rtlCol="0">
            <a:spAutoFit/>
          </a:bodyPr>
          <a:lstStyle/>
          <a:p>
            <a:pPr algn="l"/>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This is how many web architectures started out, and it’s how Amazon started too…</a:t>
            </a:r>
          </a:p>
          <a:p>
            <a:pPr algn="l"/>
            <a:endPar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17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There any many bottlenecks, and scaling of the web server was an immediate factor</a:t>
            </a:r>
          </a:p>
        </p:txBody>
      </p:sp>
      <p:grpSp>
        <p:nvGrpSpPr>
          <p:cNvPr id="25" name="Group 24">
            <a:extLst>
              <a:ext uri="{FF2B5EF4-FFF2-40B4-BE49-F238E27FC236}">
                <a16:creationId xmlns:a16="http://schemas.microsoft.com/office/drawing/2014/main" id="{F5E933CB-C43D-4AD8-9214-CF2C71BE57C2}"/>
              </a:ext>
            </a:extLst>
          </p:cNvPr>
          <p:cNvGrpSpPr/>
          <p:nvPr/>
        </p:nvGrpSpPr>
        <p:grpSpPr>
          <a:xfrm>
            <a:off x="4727120" y="474747"/>
            <a:ext cx="295187" cy="395262"/>
            <a:chOff x="4479652" y="1278045"/>
            <a:chExt cx="472298" cy="632419"/>
          </a:xfrm>
        </p:grpSpPr>
        <p:sp>
          <p:nvSpPr>
            <p:cNvPr id="27" name="Freeform: Shape 26">
              <a:extLst>
                <a:ext uri="{FF2B5EF4-FFF2-40B4-BE49-F238E27FC236}">
                  <a16:creationId xmlns:a16="http://schemas.microsoft.com/office/drawing/2014/main" id="{6698C79D-B8A1-4A73-BB48-486B9E6EA44E}"/>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1125"/>
            </a:p>
          </p:txBody>
        </p:sp>
        <p:sp>
          <p:nvSpPr>
            <p:cNvPr id="29" name="Freeform: Shape 28">
              <a:extLst>
                <a:ext uri="{FF2B5EF4-FFF2-40B4-BE49-F238E27FC236}">
                  <a16:creationId xmlns:a16="http://schemas.microsoft.com/office/drawing/2014/main" id="{3C1B49B1-E6CA-4FFC-90E1-D5331A434687}"/>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1125"/>
            </a:p>
          </p:txBody>
        </p:sp>
      </p:grpSp>
      <p:grpSp>
        <p:nvGrpSpPr>
          <p:cNvPr id="31" name="Group 4">
            <a:extLst>
              <a:ext uri="{FF2B5EF4-FFF2-40B4-BE49-F238E27FC236}">
                <a16:creationId xmlns:a16="http://schemas.microsoft.com/office/drawing/2014/main" id="{3EE00016-2C6F-4A8F-A0F0-E0BD012BD4CF}"/>
              </a:ext>
            </a:extLst>
          </p:cNvPr>
          <p:cNvGrpSpPr>
            <a:grpSpLocks noChangeAspect="1"/>
          </p:cNvGrpSpPr>
          <p:nvPr/>
        </p:nvGrpSpPr>
        <p:grpSpPr bwMode="auto">
          <a:xfrm>
            <a:off x="8035736" y="450749"/>
            <a:ext cx="535631" cy="458190"/>
            <a:chOff x="2632" y="1408"/>
            <a:chExt cx="498" cy="426"/>
          </a:xfrm>
        </p:grpSpPr>
        <p:sp>
          <p:nvSpPr>
            <p:cNvPr id="32" name="Line 5">
              <a:extLst>
                <a:ext uri="{FF2B5EF4-FFF2-40B4-BE49-F238E27FC236}">
                  <a16:creationId xmlns:a16="http://schemas.microsoft.com/office/drawing/2014/main" id="{4D8D13BF-4984-4F33-A4AF-59FE76E80C46}"/>
                </a:ext>
              </a:extLst>
            </p:cNvPr>
            <p:cNvSpPr>
              <a:spLocks noChangeShapeType="1"/>
            </p:cNvSpPr>
            <p:nvPr/>
          </p:nvSpPr>
          <p:spPr bwMode="auto">
            <a:xfrm flipH="1">
              <a:off x="2632" y="1834"/>
              <a:ext cx="498" cy="0"/>
            </a:xfrm>
            <a:prstGeom prst="line">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4" name="Rectangle 6">
              <a:extLst>
                <a:ext uri="{FF2B5EF4-FFF2-40B4-BE49-F238E27FC236}">
                  <a16:creationId xmlns:a16="http://schemas.microsoft.com/office/drawing/2014/main" id="{7748E553-EB8C-4177-A269-E6418FEECB9D}"/>
                </a:ext>
              </a:extLst>
            </p:cNvPr>
            <p:cNvSpPr>
              <a:spLocks noChangeArrowheads="1"/>
            </p:cNvSpPr>
            <p:nvPr/>
          </p:nvSpPr>
          <p:spPr bwMode="auto">
            <a:xfrm>
              <a:off x="2797" y="1408"/>
              <a:ext cx="271" cy="426"/>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5" name="Rectangle 7">
              <a:extLst>
                <a:ext uri="{FF2B5EF4-FFF2-40B4-BE49-F238E27FC236}">
                  <a16:creationId xmlns:a16="http://schemas.microsoft.com/office/drawing/2014/main" id="{4A4F964D-A0CA-4BF5-A57D-AF7B88027045}"/>
                </a:ext>
              </a:extLst>
            </p:cNvPr>
            <p:cNvSpPr>
              <a:spLocks noChangeArrowheads="1"/>
            </p:cNvSpPr>
            <p:nvPr/>
          </p:nvSpPr>
          <p:spPr bwMode="auto">
            <a:xfrm>
              <a:off x="2854" y="1465"/>
              <a:ext cx="54"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6" name="Rectangle 8">
              <a:extLst>
                <a:ext uri="{FF2B5EF4-FFF2-40B4-BE49-F238E27FC236}">
                  <a16:creationId xmlns:a16="http://schemas.microsoft.com/office/drawing/2014/main" id="{C88C12EB-FF28-46C3-8088-3FE42D86F69C}"/>
                </a:ext>
              </a:extLst>
            </p:cNvPr>
            <p:cNvSpPr>
              <a:spLocks noChangeArrowheads="1"/>
            </p:cNvSpPr>
            <p:nvPr/>
          </p:nvSpPr>
          <p:spPr bwMode="auto">
            <a:xfrm>
              <a:off x="2957" y="1465"/>
              <a:ext cx="56"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8" name="Rectangle 9">
              <a:extLst>
                <a:ext uri="{FF2B5EF4-FFF2-40B4-BE49-F238E27FC236}">
                  <a16:creationId xmlns:a16="http://schemas.microsoft.com/office/drawing/2014/main" id="{B3504937-EA4B-42A7-A53C-42114BCB66DB}"/>
                </a:ext>
              </a:extLst>
            </p:cNvPr>
            <p:cNvSpPr>
              <a:spLocks noChangeArrowheads="1"/>
            </p:cNvSpPr>
            <p:nvPr/>
          </p:nvSpPr>
          <p:spPr bwMode="auto">
            <a:xfrm>
              <a:off x="2854" y="158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9" name="Rectangle 10">
              <a:extLst>
                <a:ext uri="{FF2B5EF4-FFF2-40B4-BE49-F238E27FC236}">
                  <a16:creationId xmlns:a16="http://schemas.microsoft.com/office/drawing/2014/main" id="{E1E60FC0-2AA8-4BD8-92D2-AB641DC331A3}"/>
                </a:ext>
              </a:extLst>
            </p:cNvPr>
            <p:cNvSpPr>
              <a:spLocks noChangeArrowheads="1"/>
            </p:cNvSpPr>
            <p:nvPr/>
          </p:nvSpPr>
          <p:spPr bwMode="auto">
            <a:xfrm>
              <a:off x="2957" y="158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40" name="Rectangle 11">
              <a:extLst>
                <a:ext uri="{FF2B5EF4-FFF2-40B4-BE49-F238E27FC236}">
                  <a16:creationId xmlns:a16="http://schemas.microsoft.com/office/drawing/2014/main" id="{6BCA12D6-F8E5-405F-95FA-8FE478ECDBAA}"/>
                </a:ext>
              </a:extLst>
            </p:cNvPr>
            <p:cNvSpPr>
              <a:spLocks noChangeArrowheads="1"/>
            </p:cNvSpPr>
            <p:nvPr/>
          </p:nvSpPr>
          <p:spPr bwMode="auto">
            <a:xfrm>
              <a:off x="2854" y="170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41" name="Rectangle 12">
              <a:extLst>
                <a:ext uri="{FF2B5EF4-FFF2-40B4-BE49-F238E27FC236}">
                  <a16:creationId xmlns:a16="http://schemas.microsoft.com/office/drawing/2014/main" id="{0D002412-B976-4D6F-8CA0-603CE21B0EED}"/>
                </a:ext>
              </a:extLst>
            </p:cNvPr>
            <p:cNvSpPr>
              <a:spLocks noChangeArrowheads="1"/>
            </p:cNvSpPr>
            <p:nvPr/>
          </p:nvSpPr>
          <p:spPr bwMode="auto">
            <a:xfrm>
              <a:off x="2957" y="170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42" name="Rectangle 13">
              <a:extLst>
                <a:ext uri="{FF2B5EF4-FFF2-40B4-BE49-F238E27FC236}">
                  <a16:creationId xmlns:a16="http://schemas.microsoft.com/office/drawing/2014/main" id="{7135DEC6-EF5F-4489-8AAD-35EA487F118C}"/>
                </a:ext>
              </a:extLst>
            </p:cNvPr>
            <p:cNvSpPr>
              <a:spLocks noChangeArrowheads="1"/>
            </p:cNvSpPr>
            <p:nvPr/>
          </p:nvSpPr>
          <p:spPr bwMode="auto">
            <a:xfrm>
              <a:off x="2694" y="1526"/>
              <a:ext cx="103" cy="308"/>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43" name="Group 42">
            <a:extLst>
              <a:ext uri="{FF2B5EF4-FFF2-40B4-BE49-F238E27FC236}">
                <a16:creationId xmlns:a16="http://schemas.microsoft.com/office/drawing/2014/main" id="{0C351CEA-12A7-4DF4-A5E3-9E98253924E2}"/>
              </a:ext>
            </a:extLst>
          </p:cNvPr>
          <p:cNvGrpSpPr/>
          <p:nvPr/>
        </p:nvGrpSpPr>
        <p:grpSpPr>
          <a:xfrm>
            <a:off x="7050913" y="2268314"/>
            <a:ext cx="426257" cy="463109"/>
            <a:chOff x="6927148" y="1754837"/>
            <a:chExt cx="1044862" cy="1135197"/>
          </a:xfrm>
        </p:grpSpPr>
        <p:grpSp>
          <p:nvGrpSpPr>
            <p:cNvPr id="44" name="Group 43">
              <a:extLst>
                <a:ext uri="{FF2B5EF4-FFF2-40B4-BE49-F238E27FC236}">
                  <a16:creationId xmlns:a16="http://schemas.microsoft.com/office/drawing/2014/main" id="{881CE434-A594-4E78-92BA-2AAC695E12C5}"/>
                </a:ext>
              </a:extLst>
            </p:cNvPr>
            <p:cNvGrpSpPr/>
            <p:nvPr/>
          </p:nvGrpSpPr>
          <p:grpSpPr>
            <a:xfrm>
              <a:off x="7135996" y="2145636"/>
              <a:ext cx="627166" cy="353599"/>
              <a:chOff x="7149600" y="2227870"/>
              <a:chExt cx="627166" cy="353599"/>
            </a:xfrm>
          </p:grpSpPr>
          <p:grpSp>
            <p:nvGrpSpPr>
              <p:cNvPr id="48" name="Group 47">
                <a:extLst>
                  <a:ext uri="{FF2B5EF4-FFF2-40B4-BE49-F238E27FC236}">
                    <a16:creationId xmlns:a16="http://schemas.microsoft.com/office/drawing/2014/main" id="{8B4528BF-1557-4651-9DD1-478EC78521D4}"/>
                  </a:ext>
                </a:extLst>
              </p:cNvPr>
              <p:cNvGrpSpPr/>
              <p:nvPr/>
            </p:nvGrpSpPr>
            <p:grpSpPr>
              <a:xfrm>
                <a:off x="7149600" y="2227870"/>
                <a:ext cx="627166" cy="353599"/>
                <a:chOff x="6838580" y="2059919"/>
                <a:chExt cx="1237576" cy="697751"/>
              </a:xfrm>
            </p:grpSpPr>
            <p:sp>
              <p:nvSpPr>
                <p:cNvPr id="53" name="Freeform 6">
                  <a:extLst>
                    <a:ext uri="{FF2B5EF4-FFF2-40B4-BE49-F238E27FC236}">
                      <a16:creationId xmlns:a16="http://schemas.microsoft.com/office/drawing/2014/main" id="{803F0833-A1C0-425A-A17B-9844FEF7F287}"/>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54" name="Freeform 6">
                  <a:extLst>
                    <a:ext uri="{FF2B5EF4-FFF2-40B4-BE49-F238E27FC236}">
                      <a16:creationId xmlns:a16="http://schemas.microsoft.com/office/drawing/2014/main" id="{C739BBC8-065D-448C-8668-987804A382F8}"/>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49" name="Group 48">
                <a:extLst>
                  <a:ext uri="{FF2B5EF4-FFF2-40B4-BE49-F238E27FC236}">
                    <a16:creationId xmlns:a16="http://schemas.microsoft.com/office/drawing/2014/main" id="{13588EFC-E0A8-404E-97C3-15DEEFD38F13}"/>
                  </a:ext>
                </a:extLst>
              </p:cNvPr>
              <p:cNvGrpSpPr/>
              <p:nvPr/>
            </p:nvGrpSpPr>
            <p:grpSpPr>
              <a:xfrm>
                <a:off x="7301170" y="2376395"/>
                <a:ext cx="324026" cy="69233"/>
                <a:chOff x="7295444" y="2376395"/>
                <a:chExt cx="324026" cy="69233"/>
              </a:xfrm>
            </p:grpSpPr>
            <p:sp>
              <p:nvSpPr>
                <p:cNvPr id="50" name="Oval 49">
                  <a:extLst>
                    <a:ext uri="{FF2B5EF4-FFF2-40B4-BE49-F238E27FC236}">
                      <a16:creationId xmlns:a16="http://schemas.microsoft.com/office/drawing/2014/main" id="{AFCB3CDC-7D09-4D82-86B2-E3FAAFFA9B27}"/>
                    </a:ext>
                  </a:extLst>
                </p:cNvPr>
                <p:cNvSpPr/>
                <p:nvPr/>
              </p:nvSpPr>
              <p:spPr>
                <a:xfrm>
                  <a:off x="7295444" y="2376395"/>
                  <a:ext cx="69233" cy="6923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51" name="Oval 50">
                  <a:extLst>
                    <a:ext uri="{FF2B5EF4-FFF2-40B4-BE49-F238E27FC236}">
                      <a16:creationId xmlns:a16="http://schemas.microsoft.com/office/drawing/2014/main" id="{47DF97A3-4D0F-461D-B608-9DF0798D1EA0}"/>
                    </a:ext>
                  </a:extLst>
                </p:cNvPr>
                <p:cNvSpPr/>
                <p:nvPr/>
              </p:nvSpPr>
              <p:spPr>
                <a:xfrm>
                  <a:off x="7422840" y="2376395"/>
                  <a:ext cx="69233" cy="6923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52" name="Oval 51">
                  <a:extLst>
                    <a:ext uri="{FF2B5EF4-FFF2-40B4-BE49-F238E27FC236}">
                      <a16:creationId xmlns:a16="http://schemas.microsoft.com/office/drawing/2014/main" id="{FD979D5B-9914-43B2-A084-87BBE9732440}"/>
                    </a:ext>
                  </a:extLst>
                </p:cNvPr>
                <p:cNvSpPr/>
                <p:nvPr/>
              </p:nvSpPr>
              <p:spPr>
                <a:xfrm>
                  <a:off x="7550237" y="2376395"/>
                  <a:ext cx="69233" cy="6923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grpSp>
        <p:grpSp>
          <p:nvGrpSpPr>
            <p:cNvPr id="45" name="Group 44">
              <a:extLst>
                <a:ext uri="{FF2B5EF4-FFF2-40B4-BE49-F238E27FC236}">
                  <a16:creationId xmlns:a16="http://schemas.microsoft.com/office/drawing/2014/main" id="{E1CA59F8-A113-4F2D-BC2D-B8716193CCE8}"/>
                </a:ext>
              </a:extLst>
            </p:cNvPr>
            <p:cNvGrpSpPr/>
            <p:nvPr/>
          </p:nvGrpSpPr>
          <p:grpSpPr>
            <a:xfrm>
              <a:off x="6927148" y="1754837"/>
              <a:ext cx="1044862" cy="1135197"/>
              <a:chOff x="6927148" y="1754837"/>
              <a:chExt cx="1044862" cy="1135197"/>
            </a:xfrm>
          </p:grpSpPr>
          <p:sp>
            <p:nvSpPr>
              <p:cNvPr id="46" name="Arc 45">
                <a:extLst>
                  <a:ext uri="{FF2B5EF4-FFF2-40B4-BE49-F238E27FC236}">
                    <a16:creationId xmlns:a16="http://schemas.microsoft.com/office/drawing/2014/main" id="{E5555747-A3F7-4A51-8676-300DB88CF42B}"/>
                  </a:ext>
                </a:extLst>
              </p:cNvPr>
              <p:cNvSpPr/>
              <p:nvPr/>
            </p:nvSpPr>
            <p:spPr>
              <a:xfrm rot="1709551">
                <a:off x="6927149" y="1754837"/>
                <a:ext cx="1044861" cy="1049806"/>
              </a:xfrm>
              <a:prstGeom prst="arc">
                <a:avLst>
                  <a:gd name="adj1" fmla="val 20873480"/>
                  <a:gd name="adj2" fmla="val 8117642"/>
                </a:avLst>
              </a:prstGeom>
              <a:noFill/>
              <a:ln w="2540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47" name="Arc 46">
                <a:extLst>
                  <a:ext uri="{FF2B5EF4-FFF2-40B4-BE49-F238E27FC236}">
                    <a16:creationId xmlns:a16="http://schemas.microsoft.com/office/drawing/2014/main" id="{CA158B98-49EB-41E6-A0C8-114D7DD92656}"/>
                  </a:ext>
                </a:extLst>
              </p:cNvPr>
              <p:cNvSpPr/>
              <p:nvPr/>
            </p:nvSpPr>
            <p:spPr>
              <a:xfrm rot="19909613" flipV="1">
                <a:off x="6927148" y="1840229"/>
                <a:ext cx="1044860" cy="1049805"/>
              </a:xfrm>
              <a:prstGeom prst="arc">
                <a:avLst>
                  <a:gd name="adj1" fmla="val 20873480"/>
                  <a:gd name="adj2" fmla="val 8117642"/>
                </a:avLst>
              </a:prstGeom>
              <a:noFill/>
              <a:ln w="2540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sp>
        <p:nvSpPr>
          <p:cNvPr id="55" name="Flowchart: Alternate Process 54">
            <a:extLst>
              <a:ext uri="{FF2B5EF4-FFF2-40B4-BE49-F238E27FC236}">
                <a16:creationId xmlns:a16="http://schemas.microsoft.com/office/drawing/2014/main" id="{9F8987E2-06F2-49F6-A03F-1EFE5B7E96A1}"/>
              </a:ext>
            </a:extLst>
          </p:cNvPr>
          <p:cNvSpPr/>
          <p:nvPr/>
        </p:nvSpPr>
        <p:spPr>
          <a:xfrm>
            <a:off x="6858807" y="2703513"/>
            <a:ext cx="810469" cy="212824"/>
          </a:xfrm>
          <a:prstGeom prst="flowChartAlternateProcess">
            <a:avLst/>
          </a:prstGeom>
          <a:noFill/>
        </p:spPr>
        <p:txBody>
          <a:bodyPr wrap="none" lIns="0" tIns="0" rIns="0" bIns="0" rtlCol="0">
            <a:spAutoFit/>
          </a:bodyPr>
          <a:lstStyle/>
          <a:p>
            <a:pPr algn="ctr" defTabSz="571478"/>
            <a:r>
              <a:rPr lang="en-US" sz="1250" dirty="0">
                <a:solidFill>
                  <a:srgbClr val="FAFAFA"/>
                </a:solidFill>
                <a:latin typeface="+mj-lt"/>
              </a:rPr>
              <a:t>Processing</a:t>
            </a:r>
          </a:p>
        </p:txBody>
      </p:sp>
      <p:sp>
        <p:nvSpPr>
          <p:cNvPr id="10" name="Flowchart: Process 9"/>
          <p:cNvSpPr/>
          <p:nvPr/>
        </p:nvSpPr>
        <p:spPr>
          <a:xfrm>
            <a:off x="4482476" y="3138380"/>
            <a:ext cx="820738" cy="192360"/>
          </a:xfrm>
          <a:prstGeom prst="flowChartProcess">
            <a:avLst/>
          </a:prstGeom>
          <a:noFill/>
        </p:spPr>
        <p:txBody>
          <a:bodyPr wrap="none" lIns="0" tIns="0" rIns="0" bIns="0" rtlCol="0">
            <a:spAutoFit/>
          </a:bodyPr>
          <a:lstStyle/>
          <a:p>
            <a:pPr algn="ctr" defTabSz="571478"/>
            <a:r>
              <a:rPr lang="en-US" sz="1250" dirty="0">
                <a:solidFill>
                  <a:srgbClr val="FAFAFA"/>
                </a:solidFill>
                <a:latin typeface="+mj-lt"/>
              </a:rPr>
              <a:t>Web server</a:t>
            </a:r>
          </a:p>
        </p:txBody>
      </p:sp>
      <p:grpSp>
        <p:nvGrpSpPr>
          <p:cNvPr id="56" name="Group 55">
            <a:extLst>
              <a:ext uri="{FF2B5EF4-FFF2-40B4-BE49-F238E27FC236}">
                <a16:creationId xmlns:a16="http://schemas.microsoft.com/office/drawing/2014/main" id="{FEC565B4-6AA4-45F9-8191-793C4F28B80A}"/>
              </a:ext>
            </a:extLst>
          </p:cNvPr>
          <p:cNvGrpSpPr/>
          <p:nvPr/>
        </p:nvGrpSpPr>
        <p:grpSpPr>
          <a:xfrm>
            <a:off x="4649943" y="2458133"/>
            <a:ext cx="485804" cy="579630"/>
            <a:chOff x="4019532" y="4218101"/>
            <a:chExt cx="1478757" cy="1764364"/>
          </a:xfrm>
        </p:grpSpPr>
        <p:sp>
          <p:nvSpPr>
            <p:cNvPr id="57" name="Freeform 128">
              <a:extLst>
                <a:ext uri="{FF2B5EF4-FFF2-40B4-BE49-F238E27FC236}">
                  <a16:creationId xmlns:a16="http://schemas.microsoft.com/office/drawing/2014/main" id="{E01F2ACE-09E3-44A2-B40B-2F147C7CDB83}"/>
                </a:ext>
              </a:extLst>
            </p:cNvPr>
            <p:cNvSpPr>
              <a:spLocks noChangeAspect="1"/>
            </p:cNvSpPr>
            <p:nvPr/>
          </p:nvSpPr>
          <p:spPr bwMode="white">
            <a:xfrm>
              <a:off x="4019532" y="4218101"/>
              <a:ext cx="1478757" cy="816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solidFill>
            <a:ln w="25400">
              <a:solidFill>
                <a:schemeClr val="accent1"/>
              </a:solidFill>
            </a:ln>
          </p:spPr>
          <p:txBody>
            <a:bodyPr vert="horz" wrap="square" lIns="57150" tIns="28575" rIns="57150" bIns="28575" numCol="1" anchor="t" anchorCtr="0" compatLnSpc="1">
              <a:prstTxWarp prst="textNoShape">
                <a:avLst/>
              </a:prstTxWarp>
            </a:bodyPr>
            <a:lstStyle/>
            <a:p>
              <a:pPr defTabSz="571478">
                <a:defRPr/>
              </a:pPr>
              <a:endParaRPr lang="en-US" sz="1125">
                <a:solidFill>
                  <a:srgbClr val="474746"/>
                </a:solidFill>
              </a:endParaRPr>
            </a:p>
          </p:txBody>
        </p:sp>
        <p:grpSp>
          <p:nvGrpSpPr>
            <p:cNvPr id="58" name="Group 13">
              <a:extLst>
                <a:ext uri="{FF2B5EF4-FFF2-40B4-BE49-F238E27FC236}">
                  <a16:creationId xmlns:a16="http://schemas.microsoft.com/office/drawing/2014/main" id="{1593B7FA-B533-4B18-9BED-4BE5AA246636}"/>
                </a:ext>
              </a:extLst>
            </p:cNvPr>
            <p:cNvGrpSpPr>
              <a:grpSpLocks noChangeAspect="1"/>
            </p:cNvGrpSpPr>
            <p:nvPr/>
          </p:nvGrpSpPr>
          <p:grpSpPr bwMode="auto">
            <a:xfrm>
              <a:off x="4308233" y="4876255"/>
              <a:ext cx="778444" cy="1106210"/>
              <a:chOff x="2822" y="1538"/>
              <a:chExt cx="114" cy="162"/>
            </a:xfrm>
          </p:grpSpPr>
          <p:sp>
            <p:nvSpPr>
              <p:cNvPr id="60" name="Freeform 14">
                <a:extLst>
                  <a:ext uri="{FF2B5EF4-FFF2-40B4-BE49-F238E27FC236}">
                    <a16:creationId xmlns:a16="http://schemas.microsoft.com/office/drawing/2014/main" id="{F588543B-015C-4CFC-95D8-77C99EFB5E07}"/>
                  </a:ext>
                </a:extLst>
              </p:cNvPr>
              <p:cNvSpPr>
                <a:spLocks/>
              </p:cNvSpPr>
              <p:nvPr/>
            </p:nvSpPr>
            <p:spPr bwMode="auto">
              <a:xfrm>
                <a:off x="2822" y="1538"/>
                <a:ext cx="114" cy="162"/>
              </a:xfrm>
              <a:custGeom>
                <a:avLst/>
                <a:gdLst>
                  <a:gd name="T0" fmla="*/ 77 w 81"/>
                  <a:gd name="T1" fmla="*/ 0 h 117"/>
                  <a:gd name="T2" fmla="*/ 3 w 81"/>
                  <a:gd name="T3" fmla="*/ 0 h 117"/>
                  <a:gd name="T4" fmla="*/ 0 w 81"/>
                  <a:gd name="T5" fmla="*/ 3 h 117"/>
                  <a:gd name="T6" fmla="*/ 0 w 81"/>
                  <a:gd name="T7" fmla="*/ 74 h 117"/>
                  <a:gd name="T8" fmla="*/ 0 w 81"/>
                  <a:gd name="T9" fmla="*/ 88 h 117"/>
                  <a:gd name="T10" fmla="*/ 0 w 81"/>
                  <a:gd name="T11" fmla="*/ 117 h 117"/>
                  <a:gd name="T12" fmla="*/ 81 w 81"/>
                  <a:gd name="T13" fmla="*/ 117 h 117"/>
                  <a:gd name="T14" fmla="*/ 81 w 81"/>
                  <a:gd name="T15" fmla="*/ 88 h 117"/>
                  <a:gd name="T16" fmla="*/ 81 w 81"/>
                  <a:gd name="T17" fmla="*/ 74 h 117"/>
                  <a:gd name="T18" fmla="*/ 81 w 81"/>
                  <a:gd name="T19" fmla="*/ 3 h 117"/>
                  <a:gd name="T20" fmla="*/ 77 w 81"/>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7">
                    <a:moveTo>
                      <a:pt x="77" y="0"/>
                    </a:moveTo>
                    <a:cubicBezTo>
                      <a:pt x="3" y="0"/>
                      <a:pt x="3" y="0"/>
                      <a:pt x="3" y="0"/>
                    </a:cubicBezTo>
                    <a:cubicBezTo>
                      <a:pt x="1" y="0"/>
                      <a:pt x="0" y="1"/>
                      <a:pt x="0" y="3"/>
                    </a:cubicBezTo>
                    <a:cubicBezTo>
                      <a:pt x="0" y="74"/>
                      <a:pt x="0" y="74"/>
                      <a:pt x="0" y="74"/>
                    </a:cubicBezTo>
                    <a:cubicBezTo>
                      <a:pt x="0" y="88"/>
                      <a:pt x="0" y="88"/>
                      <a:pt x="0" y="88"/>
                    </a:cubicBezTo>
                    <a:cubicBezTo>
                      <a:pt x="0" y="117"/>
                      <a:pt x="0" y="117"/>
                      <a:pt x="0" y="117"/>
                    </a:cubicBezTo>
                    <a:cubicBezTo>
                      <a:pt x="81" y="117"/>
                      <a:pt x="81" y="117"/>
                      <a:pt x="81" y="117"/>
                    </a:cubicBezTo>
                    <a:cubicBezTo>
                      <a:pt x="81" y="88"/>
                      <a:pt x="81" y="88"/>
                      <a:pt x="81" y="88"/>
                    </a:cubicBezTo>
                    <a:cubicBezTo>
                      <a:pt x="81" y="74"/>
                      <a:pt x="81" y="74"/>
                      <a:pt x="81" y="74"/>
                    </a:cubicBezTo>
                    <a:cubicBezTo>
                      <a:pt x="81" y="3"/>
                      <a:pt x="81" y="3"/>
                      <a:pt x="81" y="3"/>
                    </a:cubicBezTo>
                    <a:cubicBezTo>
                      <a:pt x="81" y="1"/>
                      <a:pt x="79" y="0"/>
                      <a:pt x="77" y="0"/>
                    </a:cubicBezTo>
                    <a:close/>
                  </a:path>
                </a:pathLst>
              </a:custGeom>
              <a:solidFill>
                <a:schemeClr val="bg2"/>
              </a:solidFill>
              <a:ln w="2540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endParaRPr lang="en-US" sz="1125"/>
              </a:p>
            </p:txBody>
          </p:sp>
          <p:sp>
            <p:nvSpPr>
              <p:cNvPr id="61" name="Freeform 15">
                <a:extLst>
                  <a:ext uri="{FF2B5EF4-FFF2-40B4-BE49-F238E27FC236}">
                    <a16:creationId xmlns:a16="http://schemas.microsoft.com/office/drawing/2014/main" id="{737AC981-49F7-41F9-AC08-FDD3251CC891}"/>
                  </a:ext>
                </a:extLst>
              </p:cNvPr>
              <p:cNvSpPr>
                <a:spLocks/>
              </p:cNvSpPr>
              <p:nvPr/>
            </p:nvSpPr>
            <p:spPr bwMode="auto">
              <a:xfrm>
                <a:off x="2839" y="1587"/>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2" name="Freeform 16">
                <a:extLst>
                  <a:ext uri="{FF2B5EF4-FFF2-40B4-BE49-F238E27FC236}">
                    <a16:creationId xmlns:a16="http://schemas.microsoft.com/office/drawing/2014/main" id="{7F68759A-595F-4AA1-8181-9C520DDFC8E8}"/>
                  </a:ext>
                </a:extLst>
              </p:cNvPr>
              <p:cNvSpPr>
                <a:spLocks/>
              </p:cNvSpPr>
              <p:nvPr/>
            </p:nvSpPr>
            <p:spPr bwMode="auto">
              <a:xfrm>
                <a:off x="2839" y="1621"/>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3" name="Freeform 17">
                <a:extLst>
                  <a:ext uri="{FF2B5EF4-FFF2-40B4-BE49-F238E27FC236}">
                    <a16:creationId xmlns:a16="http://schemas.microsoft.com/office/drawing/2014/main" id="{FF7954D4-EA76-4DD5-9B50-67E8275F355F}"/>
                  </a:ext>
                </a:extLst>
              </p:cNvPr>
              <p:cNvSpPr>
                <a:spLocks/>
              </p:cNvSpPr>
              <p:nvPr/>
            </p:nvSpPr>
            <p:spPr bwMode="auto">
              <a:xfrm>
                <a:off x="2839" y="1656"/>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4" name="Rectangle 18">
                <a:extLst>
                  <a:ext uri="{FF2B5EF4-FFF2-40B4-BE49-F238E27FC236}">
                    <a16:creationId xmlns:a16="http://schemas.microsoft.com/office/drawing/2014/main" id="{A30A1F2D-EFCB-4302-A2F5-E04DA9B482FC}"/>
                  </a:ext>
                </a:extLst>
              </p:cNvPr>
              <p:cNvSpPr>
                <a:spLocks noChangeArrowheads="1"/>
              </p:cNvSpPr>
              <p:nvPr/>
            </p:nvSpPr>
            <p:spPr bwMode="auto">
              <a:xfrm>
                <a:off x="2888" y="1551"/>
                <a:ext cx="34" cy="18"/>
              </a:xfrm>
              <a:prstGeom prst="rect">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cxnSp>
          <p:nvCxnSpPr>
            <p:cNvPr id="59" name="Straight Arrow Connector 58">
              <a:extLst>
                <a:ext uri="{FF2B5EF4-FFF2-40B4-BE49-F238E27FC236}">
                  <a16:creationId xmlns:a16="http://schemas.microsoft.com/office/drawing/2014/main" id="{DCFDE85F-C8BD-4791-AE74-472BA59A2F5C}"/>
                </a:ext>
              </a:extLst>
            </p:cNvPr>
            <p:cNvCxnSpPr>
              <a:cxnSpLocks/>
            </p:cNvCxnSpPr>
            <p:nvPr/>
          </p:nvCxnSpPr>
          <p:spPr>
            <a:xfrm flipV="1">
              <a:off x="4694040" y="4469712"/>
              <a:ext cx="0" cy="402018"/>
            </a:xfrm>
            <a:prstGeom prst="straightConnector1">
              <a:avLst/>
            </a:prstGeom>
            <a:solidFill>
              <a:schemeClr val="bg1"/>
            </a:solidFill>
            <a:ln w="25400">
              <a:solidFill>
                <a:schemeClr val="accent1"/>
              </a:solidFill>
              <a:tailEnd type="arrow" w="med" len="sm"/>
            </a:ln>
          </p:spPr>
        </p:cxnSp>
      </p:grpSp>
      <p:grpSp>
        <p:nvGrpSpPr>
          <p:cNvPr id="65" name="Group 64">
            <a:extLst>
              <a:ext uri="{FF2B5EF4-FFF2-40B4-BE49-F238E27FC236}">
                <a16:creationId xmlns:a16="http://schemas.microsoft.com/office/drawing/2014/main" id="{3A0E3863-8A2B-408B-A452-FFFA7F8C71E4}"/>
              </a:ext>
            </a:extLst>
          </p:cNvPr>
          <p:cNvGrpSpPr/>
          <p:nvPr/>
        </p:nvGrpSpPr>
        <p:grpSpPr>
          <a:xfrm>
            <a:off x="4359291" y="1583234"/>
            <a:ext cx="1042277" cy="575769"/>
            <a:chOff x="9002360" y="4411102"/>
            <a:chExt cx="1423863" cy="786562"/>
          </a:xfrm>
        </p:grpSpPr>
        <p:sp>
          <p:nvSpPr>
            <p:cNvPr id="66" name="Freeform 128">
              <a:extLst>
                <a:ext uri="{FF2B5EF4-FFF2-40B4-BE49-F238E27FC236}">
                  <a16:creationId xmlns:a16="http://schemas.microsoft.com/office/drawing/2014/main" id="{05A1A50F-0ED3-432F-B142-6E5D2D076971}"/>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7" name="Freeform 128">
              <a:extLst>
                <a:ext uri="{FF2B5EF4-FFF2-40B4-BE49-F238E27FC236}">
                  <a16:creationId xmlns:a16="http://schemas.microsoft.com/office/drawing/2014/main" id="{EEEE6D3A-9FDF-4578-A53A-96AF27DF5EEB}"/>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540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sp>
        <p:nvSpPr>
          <p:cNvPr id="68" name="Flowchart: Alternate Process 67">
            <a:extLst>
              <a:ext uri="{FF2B5EF4-FFF2-40B4-BE49-F238E27FC236}">
                <a16:creationId xmlns:a16="http://schemas.microsoft.com/office/drawing/2014/main" id="{E21AD107-0D6D-4A31-9070-A182630DDC4E}"/>
              </a:ext>
            </a:extLst>
          </p:cNvPr>
          <p:cNvSpPr/>
          <p:nvPr/>
        </p:nvSpPr>
        <p:spPr>
          <a:xfrm>
            <a:off x="4653294" y="1834478"/>
            <a:ext cx="562484" cy="212824"/>
          </a:xfrm>
          <a:prstGeom prst="flowChartAlternateProcess">
            <a:avLst/>
          </a:prstGeom>
          <a:noFill/>
        </p:spPr>
        <p:txBody>
          <a:bodyPr wrap="none" lIns="0" tIns="0" rIns="0" bIns="0" rtlCol="0">
            <a:spAutoFit/>
          </a:bodyPr>
          <a:lstStyle/>
          <a:p>
            <a:pPr algn="ctr" defTabSz="571478"/>
            <a:r>
              <a:rPr lang="en-US" sz="1250" dirty="0">
                <a:solidFill>
                  <a:srgbClr val="FAFAFA"/>
                </a:solidFill>
                <a:latin typeface="+mj-lt"/>
              </a:rPr>
              <a:t>Internet</a:t>
            </a:r>
          </a:p>
        </p:txBody>
      </p:sp>
      <p:grpSp>
        <p:nvGrpSpPr>
          <p:cNvPr id="70" name="Group 4">
            <a:extLst>
              <a:ext uri="{FF2B5EF4-FFF2-40B4-BE49-F238E27FC236}">
                <a16:creationId xmlns:a16="http://schemas.microsoft.com/office/drawing/2014/main" id="{C37D72E3-B462-4AE5-B572-CF6B5120E7AC}"/>
              </a:ext>
            </a:extLst>
          </p:cNvPr>
          <p:cNvGrpSpPr>
            <a:grpSpLocks noChangeAspect="1"/>
          </p:cNvGrpSpPr>
          <p:nvPr/>
        </p:nvGrpSpPr>
        <p:grpSpPr bwMode="auto">
          <a:xfrm>
            <a:off x="6996228" y="3585116"/>
            <a:ext cx="535631" cy="458190"/>
            <a:chOff x="2632" y="1408"/>
            <a:chExt cx="498" cy="426"/>
          </a:xfrm>
        </p:grpSpPr>
        <p:sp>
          <p:nvSpPr>
            <p:cNvPr id="71" name="Line 5">
              <a:extLst>
                <a:ext uri="{FF2B5EF4-FFF2-40B4-BE49-F238E27FC236}">
                  <a16:creationId xmlns:a16="http://schemas.microsoft.com/office/drawing/2014/main" id="{ECC03EBB-C2BC-4BAD-8074-02B34869B619}"/>
                </a:ext>
              </a:extLst>
            </p:cNvPr>
            <p:cNvSpPr>
              <a:spLocks noChangeShapeType="1"/>
            </p:cNvSpPr>
            <p:nvPr/>
          </p:nvSpPr>
          <p:spPr bwMode="auto">
            <a:xfrm flipH="1">
              <a:off x="2632" y="1834"/>
              <a:ext cx="498" cy="0"/>
            </a:xfrm>
            <a:prstGeom prst="line">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2" name="Rectangle 6">
              <a:extLst>
                <a:ext uri="{FF2B5EF4-FFF2-40B4-BE49-F238E27FC236}">
                  <a16:creationId xmlns:a16="http://schemas.microsoft.com/office/drawing/2014/main" id="{C1E4C8EE-94C9-4397-A69F-20B8E67D96E3}"/>
                </a:ext>
              </a:extLst>
            </p:cNvPr>
            <p:cNvSpPr>
              <a:spLocks noChangeArrowheads="1"/>
            </p:cNvSpPr>
            <p:nvPr/>
          </p:nvSpPr>
          <p:spPr bwMode="auto">
            <a:xfrm>
              <a:off x="2797" y="1408"/>
              <a:ext cx="271" cy="426"/>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3" name="Rectangle 7">
              <a:extLst>
                <a:ext uri="{FF2B5EF4-FFF2-40B4-BE49-F238E27FC236}">
                  <a16:creationId xmlns:a16="http://schemas.microsoft.com/office/drawing/2014/main" id="{26A978C1-E557-438B-B26D-D1174F3C5CE4}"/>
                </a:ext>
              </a:extLst>
            </p:cNvPr>
            <p:cNvSpPr>
              <a:spLocks noChangeArrowheads="1"/>
            </p:cNvSpPr>
            <p:nvPr/>
          </p:nvSpPr>
          <p:spPr bwMode="auto">
            <a:xfrm>
              <a:off x="2854" y="1465"/>
              <a:ext cx="54"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4" name="Rectangle 8">
              <a:extLst>
                <a:ext uri="{FF2B5EF4-FFF2-40B4-BE49-F238E27FC236}">
                  <a16:creationId xmlns:a16="http://schemas.microsoft.com/office/drawing/2014/main" id="{7BB63899-551A-4C14-95F0-1548E0D8EE45}"/>
                </a:ext>
              </a:extLst>
            </p:cNvPr>
            <p:cNvSpPr>
              <a:spLocks noChangeArrowheads="1"/>
            </p:cNvSpPr>
            <p:nvPr/>
          </p:nvSpPr>
          <p:spPr bwMode="auto">
            <a:xfrm>
              <a:off x="2957" y="1465"/>
              <a:ext cx="56"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5" name="Rectangle 9">
              <a:extLst>
                <a:ext uri="{FF2B5EF4-FFF2-40B4-BE49-F238E27FC236}">
                  <a16:creationId xmlns:a16="http://schemas.microsoft.com/office/drawing/2014/main" id="{21A0F30F-382F-44AE-8C2C-9573517AA2B6}"/>
                </a:ext>
              </a:extLst>
            </p:cNvPr>
            <p:cNvSpPr>
              <a:spLocks noChangeArrowheads="1"/>
            </p:cNvSpPr>
            <p:nvPr/>
          </p:nvSpPr>
          <p:spPr bwMode="auto">
            <a:xfrm>
              <a:off x="2854" y="158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6" name="Rectangle 10">
              <a:extLst>
                <a:ext uri="{FF2B5EF4-FFF2-40B4-BE49-F238E27FC236}">
                  <a16:creationId xmlns:a16="http://schemas.microsoft.com/office/drawing/2014/main" id="{476A86BD-7667-416A-9E13-CB44DE2259D4}"/>
                </a:ext>
              </a:extLst>
            </p:cNvPr>
            <p:cNvSpPr>
              <a:spLocks noChangeArrowheads="1"/>
            </p:cNvSpPr>
            <p:nvPr/>
          </p:nvSpPr>
          <p:spPr bwMode="auto">
            <a:xfrm>
              <a:off x="2957" y="158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7" name="Rectangle 11">
              <a:extLst>
                <a:ext uri="{FF2B5EF4-FFF2-40B4-BE49-F238E27FC236}">
                  <a16:creationId xmlns:a16="http://schemas.microsoft.com/office/drawing/2014/main" id="{370FDB9F-2AA0-475C-97D0-50F9D263A470}"/>
                </a:ext>
              </a:extLst>
            </p:cNvPr>
            <p:cNvSpPr>
              <a:spLocks noChangeArrowheads="1"/>
            </p:cNvSpPr>
            <p:nvPr/>
          </p:nvSpPr>
          <p:spPr bwMode="auto">
            <a:xfrm>
              <a:off x="2854" y="170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8" name="Rectangle 12">
              <a:extLst>
                <a:ext uri="{FF2B5EF4-FFF2-40B4-BE49-F238E27FC236}">
                  <a16:creationId xmlns:a16="http://schemas.microsoft.com/office/drawing/2014/main" id="{409BA0F9-7C9E-4900-B38F-A7574E99641A}"/>
                </a:ext>
              </a:extLst>
            </p:cNvPr>
            <p:cNvSpPr>
              <a:spLocks noChangeArrowheads="1"/>
            </p:cNvSpPr>
            <p:nvPr/>
          </p:nvSpPr>
          <p:spPr bwMode="auto">
            <a:xfrm>
              <a:off x="2957" y="170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9" name="Rectangle 13">
              <a:extLst>
                <a:ext uri="{FF2B5EF4-FFF2-40B4-BE49-F238E27FC236}">
                  <a16:creationId xmlns:a16="http://schemas.microsoft.com/office/drawing/2014/main" id="{AE75F275-D437-4B01-8419-42FFA1FD05B5}"/>
                </a:ext>
              </a:extLst>
            </p:cNvPr>
            <p:cNvSpPr>
              <a:spLocks noChangeArrowheads="1"/>
            </p:cNvSpPr>
            <p:nvPr/>
          </p:nvSpPr>
          <p:spPr bwMode="auto">
            <a:xfrm>
              <a:off x="2694" y="1526"/>
              <a:ext cx="103" cy="308"/>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84" name="Group 12">
            <a:extLst>
              <a:ext uri="{FF2B5EF4-FFF2-40B4-BE49-F238E27FC236}">
                <a16:creationId xmlns:a16="http://schemas.microsoft.com/office/drawing/2014/main" id="{3E4BC00D-F9B6-4756-8BFE-D3C73E5F79DA}"/>
              </a:ext>
            </a:extLst>
          </p:cNvPr>
          <p:cNvGrpSpPr>
            <a:grpSpLocks noChangeAspect="1"/>
          </p:cNvGrpSpPr>
          <p:nvPr/>
        </p:nvGrpSpPr>
        <p:grpSpPr bwMode="auto">
          <a:xfrm>
            <a:off x="5293000" y="3852932"/>
            <a:ext cx="278168" cy="374132"/>
            <a:chOff x="2781" y="1510"/>
            <a:chExt cx="200" cy="269"/>
          </a:xfrm>
        </p:grpSpPr>
        <p:sp>
          <p:nvSpPr>
            <p:cNvPr id="85" name="Freeform 13">
              <a:extLst>
                <a:ext uri="{FF2B5EF4-FFF2-40B4-BE49-F238E27FC236}">
                  <a16:creationId xmlns:a16="http://schemas.microsoft.com/office/drawing/2014/main" id="{0AFDFD94-CDFC-4F97-B02F-BFDECA7961D8}"/>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86" name="Freeform 14">
              <a:extLst>
                <a:ext uri="{FF2B5EF4-FFF2-40B4-BE49-F238E27FC236}">
                  <a16:creationId xmlns:a16="http://schemas.microsoft.com/office/drawing/2014/main" id="{4CC8C2A6-5CD6-404E-8FF5-0273CDB85EE9}"/>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87" name="Flowchart: Process 86">
            <a:extLst>
              <a:ext uri="{FF2B5EF4-FFF2-40B4-BE49-F238E27FC236}">
                <a16:creationId xmlns:a16="http://schemas.microsoft.com/office/drawing/2014/main" id="{AED77633-936F-4689-BEA8-26D866369DE7}"/>
              </a:ext>
            </a:extLst>
          </p:cNvPr>
          <p:cNvSpPr/>
          <p:nvPr/>
        </p:nvSpPr>
        <p:spPr>
          <a:xfrm>
            <a:off x="5244531" y="4287693"/>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2</a:t>
            </a:r>
          </a:p>
        </p:txBody>
      </p:sp>
      <p:grpSp>
        <p:nvGrpSpPr>
          <p:cNvPr id="88" name="Group 12">
            <a:extLst>
              <a:ext uri="{FF2B5EF4-FFF2-40B4-BE49-F238E27FC236}">
                <a16:creationId xmlns:a16="http://schemas.microsoft.com/office/drawing/2014/main" id="{B00C1A56-B80A-48BD-A814-786746BAC4BF}"/>
              </a:ext>
            </a:extLst>
          </p:cNvPr>
          <p:cNvGrpSpPr>
            <a:grpSpLocks noChangeAspect="1"/>
          </p:cNvGrpSpPr>
          <p:nvPr/>
        </p:nvGrpSpPr>
        <p:grpSpPr bwMode="auto">
          <a:xfrm>
            <a:off x="5777187" y="3852932"/>
            <a:ext cx="278168" cy="374132"/>
            <a:chOff x="2781" y="1510"/>
            <a:chExt cx="200" cy="269"/>
          </a:xfrm>
        </p:grpSpPr>
        <p:sp>
          <p:nvSpPr>
            <p:cNvPr id="89" name="Freeform 13">
              <a:extLst>
                <a:ext uri="{FF2B5EF4-FFF2-40B4-BE49-F238E27FC236}">
                  <a16:creationId xmlns:a16="http://schemas.microsoft.com/office/drawing/2014/main" id="{3DD89D7C-0C10-453B-9853-DA2C8B89CDFD}"/>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90" name="Freeform 14">
              <a:extLst>
                <a:ext uri="{FF2B5EF4-FFF2-40B4-BE49-F238E27FC236}">
                  <a16:creationId xmlns:a16="http://schemas.microsoft.com/office/drawing/2014/main" id="{D892AF7E-6B30-4851-99E5-9F4C12D66951}"/>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91" name="Flowchart: Process 90">
            <a:extLst>
              <a:ext uri="{FF2B5EF4-FFF2-40B4-BE49-F238E27FC236}">
                <a16:creationId xmlns:a16="http://schemas.microsoft.com/office/drawing/2014/main" id="{B4DCABA1-C3E2-4229-B8C8-AD658A551769}"/>
              </a:ext>
            </a:extLst>
          </p:cNvPr>
          <p:cNvSpPr/>
          <p:nvPr/>
        </p:nvSpPr>
        <p:spPr>
          <a:xfrm>
            <a:off x="5728719" y="4287693"/>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3</a:t>
            </a:r>
          </a:p>
        </p:txBody>
      </p:sp>
      <p:grpSp>
        <p:nvGrpSpPr>
          <p:cNvPr id="93" name="Group 92">
            <a:extLst>
              <a:ext uri="{FF2B5EF4-FFF2-40B4-BE49-F238E27FC236}">
                <a16:creationId xmlns:a16="http://schemas.microsoft.com/office/drawing/2014/main" id="{7B11D620-F6B7-4430-AF71-7A178DCE8414}"/>
              </a:ext>
            </a:extLst>
          </p:cNvPr>
          <p:cNvGrpSpPr/>
          <p:nvPr/>
        </p:nvGrpSpPr>
        <p:grpSpPr>
          <a:xfrm>
            <a:off x="4328494" y="3893375"/>
            <a:ext cx="325017" cy="373952"/>
            <a:chOff x="786472" y="4572218"/>
            <a:chExt cx="459449" cy="528625"/>
          </a:xfrm>
          <a:solidFill>
            <a:srgbClr val="232F3E"/>
          </a:solidFill>
        </p:grpSpPr>
        <p:sp>
          <p:nvSpPr>
            <p:cNvPr id="94" name="Freeform 33">
              <a:extLst>
                <a:ext uri="{FF2B5EF4-FFF2-40B4-BE49-F238E27FC236}">
                  <a16:creationId xmlns:a16="http://schemas.microsoft.com/office/drawing/2014/main" id="{6887DCDC-4A74-4EC1-9F35-057E71E4668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95" name="Oval 30">
              <a:extLst>
                <a:ext uri="{FF2B5EF4-FFF2-40B4-BE49-F238E27FC236}">
                  <a16:creationId xmlns:a16="http://schemas.microsoft.com/office/drawing/2014/main" id="{2C6813F1-8EB1-4DD7-B0D7-7F553D3A2F45}"/>
                </a:ext>
              </a:extLst>
            </p:cNvPr>
            <p:cNvSpPr>
              <a:spLocks noChangeArrowheads="1"/>
            </p:cNvSpPr>
            <p:nvPr/>
          </p:nvSpPr>
          <p:spPr bwMode="auto">
            <a:xfrm>
              <a:off x="786472" y="4572218"/>
              <a:ext cx="459449" cy="139898"/>
            </a:xfrm>
            <a:prstGeom prst="ellipse">
              <a:avLst/>
            </a:pr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96" name="Freeform 31">
              <a:extLst>
                <a:ext uri="{FF2B5EF4-FFF2-40B4-BE49-F238E27FC236}">
                  <a16:creationId xmlns:a16="http://schemas.microsoft.com/office/drawing/2014/main" id="{5128905C-59EF-4F25-B052-6B6F59FC114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97" name="Freeform 32">
              <a:extLst>
                <a:ext uri="{FF2B5EF4-FFF2-40B4-BE49-F238E27FC236}">
                  <a16:creationId xmlns:a16="http://schemas.microsoft.com/office/drawing/2014/main" id="{79B6941E-BA29-4E43-989E-5160A74F3B0D}"/>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grpSp>
      <p:sp>
        <p:nvSpPr>
          <p:cNvPr id="99" name="Flowchart: Process 98">
            <a:extLst>
              <a:ext uri="{FF2B5EF4-FFF2-40B4-BE49-F238E27FC236}">
                <a16:creationId xmlns:a16="http://schemas.microsoft.com/office/drawing/2014/main" id="{739177AE-5F3C-4144-A9ED-52085AC353C1}"/>
              </a:ext>
            </a:extLst>
          </p:cNvPr>
          <p:cNvSpPr/>
          <p:nvPr/>
        </p:nvSpPr>
        <p:spPr>
          <a:xfrm>
            <a:off x="5018858" y="4528026"/>
            <a:ext cx="689291" cy="192360"/>
          </a:xfrm>
          <a:prstGeom prst="flowChartProcess">
            <a:avLst/>
          </a:prstGeom>
          <a:solidFill>
            <a:schemeClr val="bg2"/>
          </a:solidFill>
        </p:spPr>
        <p:txBody>
          <a:bodyPr wrap="none" lIns="0" tIns="0" rIns="0" bIns="0" rtlCol="0">
            <a:spAutoFit/>
          </a:bodyPr>
          <a:lstStyle/>
          <a:p>
            <a:pPr algn="ctr" defTabSz="571478"/>
            <a:r>
              <a:rPr lang="en-US" sz="1250" dirty="0">
                <a:solidFill>
                  <a:srgbClr val="FAFAFA"/>
                </a:solidFill>
                <a:latin typeface="+mj-lt"/>
              </a:rPr>
              <a:t>Database</a:t>
            </a:r>
          </a:p>
        </p:txBody>
      </p:sp>
      <p:cxnSp>
        <p:nvCxnSpPr>
          <p:cNvPr id="106" name="Straight Arrow Connector 105">
            <a:extLst>
              <a:ext uri="{FF2B5EF4-FFF2-40B4-BE49-F238E27FC236}">
                <a16:creationId xmlns:a16="http://schemas.microsoft.com/office/drawing/2014/main" id="{7211C960-2D5A-45EA-99AD-1B57A4FCBE77}"/>
              </a:ext>
            </a:extLst>
          </p:cNvPr>
          <p:cNvCxnSpPr>
            <a:cxnSpLocks/>
          </p:cNvCxnSpPr>
          <p:nvPr/>
        </p:nvCxnSpPr>
        <p:spPr>
          <a:xfrm>
            <a:off x="4892845" y="1191635"/>
            <a:ext cx="0" cy="3105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57DEE7B7-D9E6-4638-B31E-9CA3F4D8B510}"/>
              </a:ext>
            </a:extLst>
          </p:cNvPr>
          <p:cNvCxnSpPr>
            <a:cxnSpLocks/>
          </p:cNvCxnSpPr>
          <p:nvPr/>
        </p:nvCxnSpPr>
        <p:spPr>
          <a:xfrm>
            <a:off x="4892845" y="2191761"/>
            <a:ext cx="0" cy="261919"/>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59824C-154C-4FF7-88AA-C513FD0616AF}"/>
              </a:ext>
            </a:extLst>
          </p:cNvPr>
          <p:cNvCxnSpPr>
            <a:cxnSpLocks/>
          </p:cNvCxnSpPr>
          <p:nvPr/>
        </p:nvCxnSpPr>
        <p:spPr>
          <a:xfrm>
            <a:off x="4892845" y="3310948"/>
            <a:ext cx="0" cy="33280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8BCCA5C0-BAC7-4BEF-B1DB-BC5DBA40BE4C}"/>
              </a:ext>
            </a:extLst>
          </p:cNvPr>
          <p:cNvCxnSpPr>
            <a:cxnSpLocks/>
          </p:cNvCxnSpPr>
          <p:nvPr/>
        </p:nvCxnSpPr>
        <p:spPr>
          <a:xfrm flipH="1">
            <a:off x="5102679" y="981801"/>
            <a:ext cx="2907279"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2B8CF41A-6104-49F0-A9CB-E711CA34073F}"/>
              </a:ext>
            </a:extLst>
          </p:cNvPr>
          <p:cNvCxnSpPr>
            <a:cxnSpLocks/>
          </p:cNvCxnSpPr>
          <p:nvPr/>
        </p:nvCxnSpPr>
        <p:spPr>
          <a:xfrm>
            <a:off x="6266090" y="3853589"/>
            <a:ext cx="777761"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EB28C490-6064-4393-B40D-1EEAA78323EE}"/>
              </a:ext>
            </a:extLst>
          </p:cNvPr>
          <p:cNvCxnSpPr>
            <a:cxnSpLocks/>
          </p:cNvCxnSpPr>
          <p:nvPr/>
        </p:nvCxnSpPr>
        <p:spPr>
          <a:xfrm flipV="1">
            <a:off x="7253684" y="2873347"/>
            <a:ext cx="0" cy="69557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BC9AC194-A970-4BFB-9B6D-69F428DF14D3}"/>
              </a:ext>
            </a:extLst>
          </p:cNvPr>
          <p:cNvCxnSpPr>
            <a:cxnSpLocks/>
          </p:cNvCxnSpPr>
          <p:nvPr/>
        </p:nvCxnSpPr>
        <p:spPr>
          <a:xfrm>
            <a:off x="5007429" y="2813192"/>
            <a:ext cx="1877786"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23DD8E8B-F8E1-4DF5-B75B-A82D6DBD8531}"/>
              </a:ext>
            </a:extLst>
          </p:cNvPr>
          <p:cNvCxnSpPr>
            <a:cxnSpLocks/>
          </p:cNvCxnSpPr>
          <p:nvPr/>
        </p:nvCxnSpPr>
        <p:spPr>
          <a:xfrm flipV="1">
            <a:off x="7463519" y="1191635"/>
            <a:ext cx="756273" cy="2587115"/>
          </a:xfrm>
          <a:prstGeom prst="bentConnector2">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14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grpId="1" nodeType="withEffect">
                                  <p:stCondLst>
                                    <p:cond delay="0"/>
                                  </p:stCondLst>
                                  <p:childTnLst>
                                    <p:animMotion origin="layout" path="M -0.03038 2.41943E-6 L 3.61756E-6 2.41943E-6 " pathEditMode="relative" rAng="0" ptsTypes="AA">
                                      <p:cBhvr>
                                        <p:cTn id="9" dur="600" fill="hold"/>
                                        <p:tgtEl>
                                          <p:spTgt spid="37"/>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03038 2.41943E-6 L 3.61756E-6 2.41943E-6 " pathEditMode="relative" rAng="0" ptsTypes="AA">
                                      <p:cBhvr>
                                        <p:cTn id="14" dur="600" fill="hold"/>
                                        <p:tgtEl>
                                          <p:spTgt spid="4"/>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7" grpId="0"/>
      <p:bldP spid="3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4D61C2A3-D3A7-4D43-ABCA-AC1A974174A3}"/>
              </a:ext>
            </a:extLst>
          </p:cNvPr>
          <p:cNvSpPr/>
          <p:nvPr/>
        </p:nvSpPr>
        <p:spPr>
          <a:xfrm>
            <a:off x="3484956" y="3483699"/>
            <a:ext cx="1771650" cy="965630"/>
          </a:xfrm>
          <a:prstGeom prst="rect">
            <a:avLst/>
          </a:prstGeom>
          <a:solidFill>
            <a:schemeClr val="bg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4" name="Title 3"/>
          <p:cNvSpPr>
            <a:spLocks noGrp="1"/>
          </p:cNvSpPr>
          <p:nvPr>
            <p:ph type="title" idx="4294967295"/>
          </p:nvPr>
        </p:nvSpPr>
        <p:spPr>
          <a:xfrm>
            <a:off x="294894" y="294895"/>
            <a:ext cx="8447484" cy="401240"/>
          </a:xfrm>
        </p:spPr>
        <p:txBody>
          <a:bodyPr/>
          <a:lstStyle/>
          <a:p>
            <a:r>
              <a:rPr lang="en-US" dirty="0"/>
              <a:t>Scaling Mark I</a:t>
            </a:r>
          </a:p>
        </p:txBody>
      </p:sp>
      <p:sp>
        <p:nvSpPr>
          <p:cNvPr id="8" name="TextBox 7">
            <a:extLst>
              <a:ext uri="{FF2B5EF4-FFF2-40B4-BE49-F238E27FC236}">
                <a16:creationId xmlns:a16="http://schemas.microsoft.com/office/drawing/2014/main" id="{81563046-9FD7-6A4D-96A6-133D63EF99E9}"/>
              </a:ext>
            </a:extLst>
          </p:cNvPr>
          <p:cNvSpPr txBox="1"/>
          <p:nvPr/>
        </p:nvSpPr>
        <p:spPr>
          <a:xfrm>
            <a:off x="4711312" y="981802"/>
            <a:ext cx="338234" cy="192360"/>
          </a:xfrm>
          <a:prstGeom prst="rect">
            <a:avLst/>
          </a:prstGeom>
          <a:noFill/>
        </p:spPr>
        <p:txBody>
          <a:bodyPr wrap="none" lIns="0" tIns="0" rIns="0" bIns="0" rtlCol="0">
            <a:spAutoFit/>
          </a:bodyPr>
          <a:lstStyle/>
          <a:p>
            <a:pPr algn="ctr" defTabSz="571478"/>
            <a:r>
              <a:rPr lang="en-US" sz="1250" dirty="0">
                <a:solidFill>
                  <a:srgbClr val="FAFAFA"/>
                </a:solidFill>
                <a:latin typeface="+mj-lt"/>
              </a:rPr>
              <a:t>User</a:t>
            </a:r>
          </a:p>
        </p:txBody>
      </p:sp>
      <p:sp>
        <p:nvSpPr>
          <p:cNvPr id="11" name="Flowchart: Process 10"/>
          <p:cNvSpPr/>
          <p:nvPr/>
        </p:nvSpPr>
        <p:spPr>
          <a:xfrm>
            <a:off x="7028518" y="3866660"/>
            <a:ext cx="1106072" cy="192360"/>
          </a:xfrm>
          <a:prstGeom prst="flowChartProcess">
            <a:avLst/>
          </a:prstGeom>
          <a:noFill/>
        </p:spPr>
        <p:txBody>
          <a:bodyPr wrap="none" lIns="0" tIns="0" rIns="0" bIns="0" rtlCol="0">
            <a:spAutoFit/>
          </a:bodyPr>
          <a:lstStyle/>
          <a:p>
            <a:pPr algn="ctr" defTabSz="571478"/>
            <a:r>
              <a:rPr lang="en-US" sz="1250" dirty="0">
                <a:solidFill>
                  <a:srgbClr val="FAFAFA"/>
                </a:solidFill>
                <a:latin typeface="+mj-lt"/>
              </a:rPr>
              <a:t>Remote Facility</a:t>
            </a:r>
          </a:p>
        </p:txBody>
      </p:sp>
      <p:sp>
        <p:nvSpPr>
          <p:cNvPr id="16" name="Flowchart: Alternate Process 15"/>
          <p:cNvSpPr/>
          <p:nvPr/>
        </p:nvSpPr>
        <p:spPr>
          <a:xfrm>
            <a:off x="8108185" y="967753"/>
            <a:ext cx="671352" cy="212824"/>
          </a:xfrm>
          <a:prstGeom prst="flowChartAlternateProcess">
            <a:avLst/>
          </a:prstGeom>
          <a:noFill/>
        </p:spPr>
        <p:txBody>
          <a:bodyPr wrap="none" lIns="0" tIns="0" rIns="0" bIns="0" rtlCol="0">
            <a:spAutoFit/>
          </a:bodyPr>
          <a:lstStyle/>
          <a:p>
            <a:pPr algn="ctr" defTabSz="571478"/>
            <a:r>
              <a:rPr lang="en-US" sz="1250" dirty="0">
                <a:solidFill>
                  <a:srgbClr val="FAFAFA"/>
                </a:solidFill>
                <a:latin typeface="+mj-lt"/>
              </a:rPr>
              <a:t>Business</a:t>
            </a:r>
          </a:p>
        </p:txBody>
      </p:sp>
      <p:sp>
        <p:nvSpPr>
          <p:cNvPr id="37" name="TextBox 36"/>
          <p:cNvSpPr txBox="1"/>
          <p:nvPr/>
        </p:nvSpPr>
        <p:spPr>
          <a:xfrm>
            <a:off x="342899" y="1074796"/>
            <a:ext cx="3743894" cy="1708160"/>
          </a:xfrm>
          <a:prstGeom prst="rect">
            <a:avLst/>
          </a:prstGeom>
          <a:noFill/>
        </p:spPr>
        <p:txBody>
          <a:bodyPr wrap="square" rtlCol="0">
            <a:spAutoFit/>
          </a:bodyPr>
          <a:lstStyle/>
          <a:p>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This was a bit better, but </a:t>
            </a:r>
            <a:b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still not very scalable</a:t>
            </a:r>
          </a:p>
          <a:p>
            <a:endPar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1998 the “Distributed Computing Manifesto” came out and we began breaking things down into separate components…</a:t>
            </a:r>
          </a:p>
        </p:txBody>
      </p:sp>
      <p:grpSp>
        <p:nvGrpSpPr>
          <p:cNvPr id="25" name="Group 24">
            <a:extLst>
              <a:ext uri="{FF2B5EF4-FFF2-40B4-BE49-F238E27FC236}">
                <a16:creationId xmlns:a16="http://schemas.microsoft.com/office/drawing/2014/main" id="{F5E933CB-C43D-4AD8-9214-CF2C71BE57C2}"/>
              </a:ext>
            </a:extLst>
          </p:cNvPr>
          <p:cNvGrpSpPr/>
          <p:nvPr/>
        </p:nvGrpSpPr>
        <p:grpSpPr>
          <a:xfrm>
            <a:off x="4727120" y="474747"/>
            <a:ext cx="295187" cy="395262"/>
            <a:chOff x="4479652" y="1278045"/>
            <a:chExt cx="472298" cy="632419"/>
          </a:xfrm>
        </p:grpSpPr>
        <p:sp>
          <p:nvSpPr>
            <p:cNvPr id="27" name="Freeform: Shape 26">
              <a:extLst>
                <a:ext uri="{FF2B5EF4-FFF2-40B4-BE49-F238E27FC236}">
                  <a16:creationId xmlns:a16="http://schemas.microsoft.com/office/drawing/2014/main" id="{6698C79D-B8A1-4A73-BB48-486B9E6EA44E}"/>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1125"/>
            </a:p>
          </p:txBody>
        </p:sp>
        <p:sp>
          <p:nvSpPr>
            <p:cNvPr id="29" name="Freeform: Shape 28">
              <a:extLst>
                <a:ext uri="{FF2B5EF4-FFF2-40B4-BE49-F238E27FC236}">
                  <a16:creationId xmlns:a16="http://schemas.microsoft.com/office/drawing/2014/main" id="{3C1B49B1-E6CA-4FFC-90E1-D5331A434687}"/>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1125"/>
            </a:p>
          </p:txBody>
        </p:sp>
      </p:grpSp>
      <p:grpSp>
        <p:nvGrpSpPr>
          <p:cNvPr id="31" name="Group 4">
            <a:extLst>
              <a:ext uri="{FF2B5EF4-FFF2-40B4-BE49-F238E27FC236}">
                <a16:creationId xmlns:a16="http://schemas.microsoft.com/office/drawing/2014/main" id="{3EE00016-2C6F-4A8F-A0F0-E0BD012BD4CF}"/>
              </a:ext>
            </a:extLst>
          </p:cNvPr>
          <p:cNvGrpSpPr>
            <a:grpSpLocks noChangeAspect="1"/>
          </p:cNvGrpSpPr>
          <p:nvPr/>
        </p:nvGrpSpPr>
        <p:grpSpPr bwMode="auto">
          <a:xfrm>
            <a:off x="8176046" y="450749"/>
            <a:ext cx="535631" cy="458190"/>
            <a:chOff x="2632" y="1408"/>
            <a:chExt cx="498" cy="426"/>
          </a:xfrm>
        </p:grpSpPr>
        <p:sp>
          <p:nvSpPr>
            <p:cNvPr id="32" name="Line 5">
              <a:extLst>
                <a:ext uri="{FF2B5EF4-FFF2-40B4-BE49-F238E27FC236}">
                  <a16:creationId xmlns:a16="http://schemas.microsoft.com/office/drawing/2014/main" id="{4D8D13BF-4984-4F33-A4AF-59FE76E80C46}"/>
                </a:ext>
              </a:extLst>
            </p:cNvPr>
            <p:cNvSpPr>
              <a:spLocks noChangeShapeType="1"/>
            </p:cNvSpPr>
            <p:nvPr/>
          </p:nvSpPr>
          <p:spPr bwMode="auto">
            <a:xfrm flipH="1">
              <a:off x="2632" y="1834"/>
              <a:ext cx="498" cy="0"/>
            </a:xfrm>
            <a:prstGeom prst="line">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4" name="Rectangle 6">
              <a:extLst>
                <a:ext uri="{FF2B5EF4-FFF2-40B4-BE49-F238E27FC236}">
                  <a16:creationId xmlns:a16="http://schemas.microsoft.com/office/drawing/2014/main" id="{7748E553-EB8C-4177-A269-E6418FEECB9D}"/>
                </a:ext>
              </a:extLst>
            </p:cNvPr>
            <p:cNvSpPr>
              <a:spLocks noChangeArrowheads="1"/>
            </p:cNvSpPr>
            <p:nvPr/>
          </p:nvSpPr>
          <p:spPr bwMode="auto">
            <a:xfrm>
              <a:off x="2797" y="1408"/>
              <a:ext cx="271" cy="426"/>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5" name="Rectangle 7">
              <a:extLst>
                <a:ext uri="{FF2B5EF4-FFF2-40B4-BE49-F238E27FC236}">
                  <a16:creationId xmlns:a16="http://schemas.microsoft.com/office/drawing/2014/main" id="{4A4F964D-A0CA-4BF5-A57D-AF7B88027045}"/>
                </a:ext>
              </a:extLst>
            </p:cNvPr>
            <p:cNvSpPr>
              <a:spLocks noChangeArrowheads="1"/>
            </p:cNvSpPr>
            <p:nvPr/>
          </p:nvSpPr>
          <p:spPr bwMode="auto">
            <a:xfrm>
              <a:off x="2854" y="1465"/>
              <a:ext cx="54"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6" name="Rectangle 8">
              <a:extLst>
                <a:ext uri="{FF2B5EF4-FFF2-40B4-BE49-F238E27FC236}">
                  <a16:creationId xmlns:a16="http://schemas.microsoft.com/office/drawing/2014/main" id="{C88C12EB-FF28-46C3-8088-3FE42D86F69C}"/>
                </a:ext>
              </a:extLst>
            </p:cNvPr>
            <p:cNvSpPr>
              <a:spLocks noChangeArrowheads="1"/>
            </p:cNvSpPr>
            <p:nvPr/>
          </p:nvSpPr>
          <p:spPr bwMode="auto">
            <a:xfrm>
              <a:off x="2957" y="1465"/>
              <a:ext cx="56"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8" name="Rectangle 9">
              <a:extLst>
                <a:ext uri="{FF2B5EF4-FFF2-40B4-BE49-F238E27FC236}">
                  <a16:creationId xmlns:a16="http://schemas.microsoft.com/office/drawing/2014/main" id="{B3504937-EA4B-42A7-A53C-42114BCB66DB}"/>
                </a:ext>
              </a:extLst>
            </p:cNvPr>
            <p:cNvSpPr>
              <a:spLocks noChangeArrowheads="1"/>
            </p:cNvSpPr>
            <p:nvPr/>
          </p:nvSpPr>
          <p:spPr bwMode="auto">
            <a:xfrm>
              <a:off x="2854" y="158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39" name="Rectangle 10">
              <a:extLst>
                <a:ext uri="{FF2B5EF4-FFF2-40B4-BE49-F238E27FC236}">
                  <a16:creationId xmlns:a16="http://schemas.microsoft.com/office/drawing/2014/main" id="{E1E60FC0-2AA8-4BD8-92D2-AB641DC331A3}"/>
                </a:ext>
              </a:extLst>
            </p:cNvPr>
            <p:cNvSpPr>
              <a:spLocks noChangeArrowheads="1"/>
            </p:cNvSpPr>
            <p:nvPr/>
          </p:nvSpPr>
          <p:spPr bwMode="auto">
            <a:xfrm>
              <a:off x="2957" y="158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40" name="Rectangle 11">
              <a:extLst>
                <a:ext uri="{FF2B5EF4-FFF2-40B4-BE49-F238E27FC236}">
                  <a16:creationId xmlns:a16="http://schemas.microsoft.com/office/drawing/2014/main" id="{6BCA12D6-F8E5-405F-95FA-8FE478ECDBAA}"/>
                </a:ext>
              </a:extLst>
            </p:cNvPr>
            <p:cNvSpPr>
              <a:spLocks noChangeArrowheads="1"/>
            </p:cNvSpPr>
            <p:nvPr/>
          </p:nvSpPr>
          <p:spPr bwMode="auto">
            <a:xfrm>
              <a:off x="2854" y="170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41" name="Rectangle 12">
              <a:extLst>
                <a:ext uri="{FF2B5EF4-FFF2-40B4-BE49-F238E27FC236}">
                  <a16:creationId xmlns:a16="http://schemas.microsoft.com/office/drawing/2014/main" id="{0D002412-B976-4D6F-8CA0-603CE21B0EED}"/>
                </a:ext>
              </a:extLst>
            </p:cNvPr>
            <p:cNvSpPr>
              <a:spLocks noChangeArrowheads="1"/>
            </p:cNvSpPr>
            <p:nvPr/>
          </p:nvSpPr>
          <p:spPr bwMode="auto">
            <a:xfrm>
              <a:off x="2957" y="170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42" name="Rectangle 13">
              <a:extLst>
                <a:ext uri="{FF2B5EF4-FFF2-40B4-BE49-F238E27FC236}">
                  <a16:creationId xmlns:a16="http://schemas.microsoft.com/office/drawing/2014/main" id="{7135DEC6-EF5F-4489-8AAD-35EA487F118C}"/>
                </a:ext>
              </a:extLst>
            </p:cNvPr>
            <p:cNvSpPr>
              <a:spLocks noChangeArrowheads="1"/>
            </p:cNvSpPr>
            <p:nvPr/>
          </p:nvSpPr>
          <p:spPr bwMode="auto">
            <a:xfrm>
              <a:off x="2694" y="1526"/>
              <a:ext cx="103" cy="308"/>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43" name="Group 42">
            <a:extLst>
              <a:ext uri="{FF2B5EF4-FFF2-40B4-BE49-F238E27FC236}">
                <a16:creationId xmlns:a16="http://schemas.microsoft.com/office/drawing/2014/main" id="{0C351CEA-12A7-4DF4-A5E3-9E98253924E2}"/>
              </a:ext>
            </a:extLst>
          </p:cNvPr>
          <p:cNvGrpSpPr/>
          <p:nvPr/>
        </p:nvGrpSpPr>
        <p:grpSpPr>
          <a:xfrm>
            <a:off x="7368425" y="2065380"/>
            <a:ext cx="426257" cy="463109"/>
            <a:chOff x="6927148" y="1754837"/>
            <a:chExt cx="1044862" cy="1135197"/>
          </a:xfrm>
        </p:grpSpPr>
        <p:grpSp>
          <p:nvGrpSpPr>
            <p:cNvPr id="44" name="Group 43">
              <a:extLst>
                <a:ext uri="{FF2B5EF4-FFF2-40B4-BE49-F238E27FC236}">
                  <a16:creationId xmlns:a16="http://schemas.microsoft.com/office/drawing/2014/main" id="{881CE434-A594-4E78-92BA-2AAC695E12C5}"/>
                </a:ext>
              </a:extLst>
            </p:cNvPr>
            <p:cNvGrpSpPr/>
            <p:nvPr/>
          </p:nvGrpSpPr>
          <p:grpSpPr>
            <a:xfrm>
              <a:off x="7135996" y="2145636"/>
              <a:ext cx="627166" cy="353599"/>
              <a:chOff x="7149600" y="2227870"/>
              <a:chExt cx="627166" cy="353599"/>
            </a:xfrm>
          </p:grpSpPr>
          <p:grpSp>
            <p:nvGrpSpPr>
              <p:cNvPr id="48" name="Group 47">
                <a:extLst>
                  <a:ext uri="{FF2B5EF4-FFF2-40B4-BE49-F238E27FC236}">
                    <a16:creationId xmlns:a16="http://schemas.microsoft.com/office/drawing/2014/main" id="{8B4528BF-1557-4651-9DD1-478EC78521D4}"/>
                  </a:ext>
                </a:extLst>
              </p:cNvPr>
              <p:cNvGrpSpPr/>
              <p:nvPr/>
            </p:nvGrpSpPr>
            <p:grpSpPr>
              <a:xfrm>
                <a:off x="7149600" y="2227870"/>
                <a:ext cx="627166" cy="353599"/>
                <a:chOff x="6838580" y="2059919"/>
                <a:chExt cx="1237576" cy="697751"/>
              </a:xfrm>
            </p:grpSpPr>
            <p:sp>
              <p:nvSpPr>
                <p:cNvPr id="53" name="Freeform 6">
                  <a:extLst>
                    <a:ext uri="{FF2B5EF4-FFF2-40B4-BE49-F238E27FC236}">
                      <a16:creationId xmlns:a16="http://schemas.microsoft.com/office/drawing/2014/main" id="{803F0833-A1C0-425A-A17B-9844FEF7F287}"/>
                    </a:ext>
                  </a:extLst>
                </p:cNvPr>
                <p:cNvSpPr>
                  <a:spLocks/>
                </p:cNvSpPr>
                <p:nvPr/>
              </p:nvSpPr>
              <p:spPr bwMode="auto">
                <a:xfrm>
                  <a:off x="7727279"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54" name="Freeform 6">
                  <a:extLst>
                    <a:ext uri="{FF2B5EF4-FFF2-40B4-BE49-F238E27FC236}">
                      <a16:creationId xmlns:a16="http://schemas.microsoft.com/office/drawing/2014/main" id="{C739BBC8-065D-448C-8668-987804A382F8}"/>
                    </a:ext>
                  </a:extLst>
                </p:cNvPr>
                <p:cNvSpPr>
                  <a:spLocks/>
                </p:cNvSpPr>
                <p:nvPr/>
              </p:nvSpPr>
              <p:spPr bwMode="auto">
                <a:xfrm flipH="1">
                  <a:off x="6838580" y="2059919"/>
                  <a:ext cx="348877" cy="697751"/>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49" name="Group 48">
                <a:extLst>
                  <a:ext uri="{FF2B5EF4-FFF2-40B4-BE49-F238E27FC236}">
                    <a16:creationId xmlns:a16="http://schemas.microsoft.com/office/drawing/2014/main" id="{13588EFC-E0A8-404E-97C3-15DEEFD38F13}"/>
                  </a:ext>
                </a:extLst>
              </p:cNvPr>
              <p:cNvGrpSpPr/>
              <p:nvPr/>
            </p:nvGrpSpPr>
            <p:grpSpPr>
              <a:xfrm>
                <a:off x="7301170" y="2376395"/>
                <a:ext cx="324026" cy="69233"/>
                <a:chOff x="7295444" y="2376395"/>
                <a:chExt cx="324026" cy="69233"/>
              </a:xfrm>
            </p:grpSpPr>
            <p:sp>
              <p:nvSpPr>
                <p:cNvPr id="50" name="Oval 49">
                  <a:extLst>
                    <a:ext uri="{FF2B5EF4-FFF2-40B4-BE49-F238E27FC236}">
                      <a16:creationId xmlns:a16="http://schemas.microsoft.com/office/drawing/2014/main" id="{AFCB3CDC-7D09-4D82-86B2-E3FAAFFA9B27}"/>
                    </a:ext>
                  </a:extLst>
                </p:cNvPr>
                <p:cNvSpPr/>
                <p:nvPr/>
              </p:nvSpPr>
              <p:spPr>
                <a:xfrm>
                  <a:off x="7295444" y="2376395"/>
                  <a:ext cx="69233" cy="6923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51" name="Oval 50">
                  <a:extLst>
                    <a:ext uri="{FF2B5EF4-FFF2-40B4-BE49-F238E27FC236}">
                      <a16:creationId xmlns:a16="http://schemas.microsoft.com/office/drawing/2014/main" id="{47DF97A3-4D0F-461D-B608-9DF0798D1EA0}"/>
                    </a:ext>
                  </a:extLst>
                </p:cNvPr>
                <p:cNvSpPr/>
                <p:nvPr/>
              </p:nvSpPr>
              <p:spPr>
                <a:xfrm>
                  <a:off x="7422840" y="2376395"/>
                  <a:ext cx="69233" cy="6923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52" name="Oval 51">
                  <a:extLst>
                    <a:ext uri="{FF2B5EF4-FFF2-40B4-BE49-F238E27FC236}">
                      <a16:creationId xmlns:a16="http://schemas.microsoft.com/office/drawing/2014/main" id="{FD979D5B-9914-43B2-A084-87BBE9732440}"/>
                    </a:ext>
                  </a:extLst>
                </p:cNvPr>
                <p:cNvSpPr/>
                <p:nvPr/>
              </p:nvSpPr>
              <p:spPr>
                <a:xfrm>
                  <a:off x="7550237" y="2376395"/>
                  <a:ext cx="69233" cy="69233"/>
                </a:xfrm>
                <a:prstGeom prst="ellipse">
                  <a:avLst/>
                </a:pr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grpSp>
        <p:grpSp>
          <p:nvGrpSpPr>
            <p:cNvPr id="45" name="Group 44">
              <a:extLst>
                <a:ext uri="{FF2B5EF4-FFF2-40B4-BE49-F238E27FC236}">
                  <a16:creationId xmlns:a16="http://schemas.microsoft.com/office/drawing/2014/main" id="{E1CA59F8-A113-4F2D-BC2D-B8716193CCE8}"/>
                </a:ext>
              </a:extLst>
            </p:cNvPr>
            <p:cNvGrpSpPr/>
            <p:nvPr/>
          </p:nvGrpSpPr>
          <p:grpSpPr>
            <a:xfrm>
              <a:off x="6927148" y="1754837"/>
              <a:ext cx="1044862" cy="1135197"/>
              <a:chOff x="6927148" y="1754837"/>
              <a:chExt cx="1044862" cy="1135197"/>
            </a:xfrm>
          </p:grpSpPr>
          <p:sp>
            <p:nvSpPr>
              <p:cNvPr id="46" name="Arc 45">
                <a:extLst>
                  <a:ext uri="{FF2B5EF4-FFF2-40B4-BE49-F238E27FC236}">
                    <a16:creationId xmlns:a16="http://schemas.microsoft.com/office/drawing/2014/main" id="{E5555747-A3F7-4A51-8676-300DB88CF42B}"/>
                  </a:ext>
                </a:extLst>
              </p:cNvPr>
              <p:cNvSpPr/>
              <p:nvPr/>
            </p:nvSpPr>
            <p:spPr>
              <a:xfrm rot="1709551">
                <a:off x="6927149" y="1754837"/>
                <a:ext cx="1044861" cy="1049806"/>
              </a:xfrm>
              <a:prstGeom prst="arc">
                <a:avLst>
                  <a:gd name="adj1" fmla="val 20873480"/>
                  <a:gd name="adj2" fmla="val 8117642"/>
                </a:avLst>
              </a:prstGeom>
              <a:noFill/>
              <a:ln w="2540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sp>
            <p:nvSpPr>
              <p:cNvPr id="47" name="Arc 46">
                <a:extLst>
                  <a:ext uri="{FF2B5EF4-FFF2-40B4-BE49-F238E27FC236}">
                    <a16:creationId xmlns:a16="http://schemas.microsoft.com/office/drawing/2014/main" id="{CA158B98-49EB-41E6-A0C8-114D7DD92656}"/>
                  </a:ext>
                </a:extLst>
              </p:cNvPr>
              <p:cNvSpPr/>
              <p:nvPr/>
            </p:nvSpPr>
            <p:spPr>
              <a:xfrm rot="19909613" flipV="1">
                <a:off x="6927148" y="1840229"/>
                <a:ext cx="1044860" cy="1049805"/>
              </a:xfrm>
              <a:prstGeom prst="arc">
                <a:avLst>
                  <a:gd name="adj1" fmla="val 20873480"/>
                  <a:gd name="adj2" fmla="val 8117642"/>
                </a:avLst>
              </a:prstGeom>
              <a:noFill/>
              <a:ln w="25400" cap="rnd">
                <a:solidFill>
                  <a:schemeClr val="tx1"/>
                </a:solidFill>
                <a:prstDash val="solid"/>
                <a:round/>
                <a:headEnd type="arrow"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sp>
        <p:nvSpPr>
          <p:cNvPr id="55" name="Flowchart: Alternate Process 54">
            <a:extLst>
              <a:ext uri="{FF2B5EF4-FFF2-40B4-BE49-F238E27FC236}">
                <a16:creationId xmlns:a16="http://schemas.microsoft.com/office/drawing/2014/main" id="{9F8987E2-06F2-49F6-A03F-1EFE5B7E96A1}"/>
              </a:ext>
            </a:extLst>
          </p:cNvPr>
          <p:cNvSpPr/>
          <p:nvPr/>
        </p:nvSpPr>
        <p:spPr>
          <a:xfrm>
            <a:off x="7176319" y="2500579"/>
            <a:ext cx="810469" cy="212824"/>
          </a:xfrm>
          <a:prstGeom prst="flowChartAlternateProcess">
            <a:avLst/>
          </a:prstGeom>
          <a:noFill/>
        </p:spPr>
        <p:txBody>
          <a:bodyPr wrap="none" lIns="0" tIns="0" rIns="0" bIns="0" rtlCol="0">
            <a:spAutoFit/>
          </a:bodyPr>
          <a:lstStyle/>
          <a:p>
            <a:pPr algn="ctr" defTabSz="571478"/>
            <a:r>
              <a:rPr lang="en-US" sz="1250" dirty="0">
                <a:solidFill>
                  <a:srgbClr val="FAFAFA"/>
                </a:solidFill>
                <a:latin typeface="+mj-lt"/>
              </a:rPr>
              <a:t>Processing</a:t>
            </a:r>
          </a:p>
        </p:txBody>
      </p:sp>
      <p:sp>
        <p:nvSpPr>
          <p:cNvPr id="10" name="Flowchart: Process 9"/>
          <p:cNvSpPr/>
          <p:nvPr/>
        </p:nvSpPr>
        <p:spPr>
          <a:xfrm>
            <a:off x="4468851" y="2901692"/>
            <a:ext cx="847989" cy="192360"/>
          </a:xfrm>
          <a:prstGeom prst="flowChartProcess">
            <a:avLst/>
          </a:prstGeom>
          <a:noFill/>
        </p:spPr>
        <p:txBody>
          <a:bodyPr wrap="none" lIns="0" tIns="0" rIns="0" bIns="0" rtlCol="0">
            <a:spAutoFit/>
          </a:bodyPr>
          <a:lstStyle/>
          <a:p>
            <a:pPr algn="ctr" defTabSz="571478"/>
            <a:r>
              <a:rPr lang="en-US" sz="1250" dirty="0">
                <a:solidFill>
                  <a:srgbClr val="FAFAFA"/>
                </a:solidFill>
                <a:latin typeface="+mj-lt"/>
              </a:rPr>
              <a:t>Web Server</a:t>
            </a:r>
          </a:p>
        </p:txBody>
      </p:sp>
      <p:grpSp>
        <p:nvGrpSpPr>
          <p:cNvPr id="56" name="Group 55">
            <a:extLst>
              <a:ext uri="{FF2B5EF4-FFF2-40B4-BE49-F238E27FC236}">
                <a16:creationId xmlns:a16="http://schemas.microsoft.com/office/drawing/2014/main" id="{FEC565B4-6AA4-45F9-8191-793C4F28B80A}"/>
              </a:ext>
            </a:extLst>
          </p:cNvPr>
          <p:cNvGrpSpPr/>
          <p:nvPr/>
        </p:nvGrpSpPr>
        <p:grpSpPr>
          <a:xfrm>
            <a:off x="4649943" y="2255199"/>
            <a:ext cx="485804" cy="579630"/>
            <a:chOff x="4019532" y="4218101"/>
            <a:chExt cx="1478757" cy="1764364"/>
          </a:xfrm>
        </p:grpSpPr>
        <p:sp>
          <p:nvSpPr>
            <p:cNvPr id="57" name="Freeform 128">
              <a:extLst>
                <a:ext uri="{FF2B5EF4-FFF2-40B4-BE49-F238E27FC236}">
                  <a16:creationId xmlns:a16="http://schemas.microsoft.com/office/drawing/2014/main" id="{E01F2ACE-09E3-44A2-B40B-2F147C7CDB83}"/>
                </a:ext>
              </a:extLst>
            </p:cNvPr>
            <p:cNvSpPr>
              <a:spLocks noChangeAspect="1"/>
            </p:cNvSpPr>
            <p:nvPr/>
          </p:nvSpPr>
          <p:spPr bwMode="white">
            <a:xfrm>
              <a:off x="4019532" y="4218101"/>
              <a:ext cx="1478757" cy="816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solidFill>
            <a:ln w="25400">
              <a:solidFill>
                <a:schemeClr val="accent1"/>
              </a:solidFill>
            </a:ln>
          </p:spPr>
          <p:txBody>
            <a:bodyPr vert="horz" wrap="square" lIns="57150" tIns="28575" rIns="57150" bIns="28575" numCol="1" anchor="t" anchorCtr="0" compatLnSpc="1">
              <a:prstTxWarp prst="textNoShape">
                <a:avLst/>
              </a:prstTxWarp>
            </a:bodyPr>
            <a:lstStyle/>
            <a:p>
              <a:pPr defTabSz="571478">
                <a:defRPr/>
              </a:pPr>
              <a:endParaRPr lang="en-US" sz="1125">
                <a:solidFill>
                  <a:srgbClr val="474746"/>
                </a:solidFill>
              </a:endParaRPr>
            </a:p>
          </p:txBody>
        </p:sp>
        <p:grpSp>
          <p:nvGrpSpPr>
            <p:cNvPr id="58" name="Group 13">
              <a:extLst>
                <a:ext uri="{FF2B5EF4-FFF2-40B4-BE49-F238E27FC236}">
                  <a16:creationId xmlns:a16="http://schemas.microsoft.com/office/drawing/2014/main" id="{1593B7FA-B533-4B18-9BED-4BE5AA246636}"/>
                </a:ext>
              </a:extLst>
            </p:cNvPr>
            <p:cNvGrpSpPr>
              <a:grpSpLocks noChangeAspect="1"/>
            </p:cNvGrpSpPr>
            <p:nvPr/>
          </p:nvGrpSpPr>
          <p:grpSpPr bwMode="auto">
            <a:xfrm>
              <a:off x="4308233" y="4876255"/>
              <a:ext cx="778444" cy="1106210"/>
              <a:chOff x="2822" y="1538"/>
              <a:chExt cx="114" cy="162"/>
            </a:xfrm>
          </p:grpSpPr>
          <p:sp>
            <p:nvSpPr>
              <p:cNvPr id="60" name="Freeform 14">
                <a:extLst>
                  <a:ext uri="{FF2B5EF4-FFF2-40B4-BE49-F238E27FC236}">
                    <a16:creationId xmlns:a16="http://schemas.microsoft.com/office/drawing/2014/main" id="{F588543B-015C-4CFC-95D8-77C99EFB5E07}"/>
                  </a:ext>
                </a:extLst>
              </p:cNvPr>
              <p:cNvSpPr>
                <a:spLocks/>
              </p:cNvSpPr>
              <p:nvPr/>
            </p:nvSpPr>
            <p:spPr bwMode="auto">
              <a:xfrm>
                <a:off x="2822" y="1538"/>
                <a:ext cx="114" cy="162"/>
              </a:xfrm>
              <a:custGeom>
                <a:avLst/>
                <a:gdLst>
                  <a:gd name="T0" fmla="*/ 77 w 81"/>
                  <a:gd name="T1" fmla="*/ 0 h 117"/>
                  <a:gd name="T2" fmla="*/ 3 w 81"/>
                  <a:gd name="T3" fmla="*/ 0 h 117"/>
                  <a:gd name="T4" fmla="*/ 0 w 81"/>
                  <a:gd name="T5" fmla="*/ 3 h 117"/>
                  <a:gd name="T6" fmla="*/ 0 w 81"/>
                  <a:gd name="T7" fmla="*/ 74 h 117"/>
                  <a:gd name="T8" fmla="*/ 0 w 81"/>
                  <a:gd name="T9" fmla="*/ 88 h 117"/>
                  <a:gd name="T10" fmla="*/ 0 w 81"/>
                  <a:gd name="T11" fmla="*/ 117 h 117"/>
                  <a:gd name="T12" fmla="*/ 81 w 81"/>
                  <a:gd name="T13" fmla="*/ 117 h 117"/>
                  <a:gd name="T14" fmla="*/ 81 w 81"/>
                  <a:gd name="T15" fmla="*/ 88 h 117"/>
                  <a:gd name="T16" fmla="*/ 81 w 81"/>
                  <a:gd name="T17" fmla="*/ 74 h 117"/>
                  <a:gd name="T18" fmla="*/ 81 w 81"/>
                  <a:gd name="T19" fmla="*/ 3 h 117"/>
                  <a:gd name="T20" fmla="*/ 77 w 81"/>
                  <a:gd name="T2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7">
                    <a:moveTo>
                      <a:pt x="77" y="0"/>
                    </a:moveTo>
                    <a:cubicBezTo>
                      <a:pt x="3" y="0"/>
                      <a:pt x="3" y="0"/>
                      <a:pt x="3" y="0"/>
                    </a:cubicBezTo>
                    <a:cubicBezTo>
                      <a:pt x="1" y="0"/>
                      <a:pt x="0" y="1"/>
                      <a:pt x="0" y="3"/>
                    </a:cubicBezTo>
                    <a:cubicBezTo>
                      <a:pt x="0" y="74"/>
                      <a:pt x="0" y="74"/>
                      <a:pt x="0" y="74"/>
                    </a:cubicBezTo>
                    <a:cubicBezTo>
                      <a:pt x="0" y="88"/>
                      <a:pt x="0" y="88"/>
                      <a:pt x="0" y="88"/>
                    </a:cubicBezTo>
                    <a:cubicBezTo>
                      <a:pt x="0" y="117"/>
                      <a:pt x="0" y="117"/>
                      <a:pt x="0" y="117"/>
                    </a:cubicBezTo>
                    <a:cubicBezTo>
                      <a:pt x="81" y="117"/>
                      <a:pt x="81" y="117"/>
                      <a:pt x="81" y="117"/>
                    </a:cubicBezTo>
                    <a:cubicBezTo>
                      <a:pt x="81" y="88"/>
                      <a:pt x="81" y="88"/>
                      <a:pt x="81" y="88"/>
                    </a:cubicBezTo>
                    <a:cubicBezTo>
                      <a:pt x="81" y="74"/>
                      <a:pt x="81" y="74"/>
                      <a:pt x="81" y="74"/>
                    </a:cubicBezTo>
                    <a:cubicBezTo>
                      <a:pt x="81" y="3"/>
                      <a:pt x="81" y="3"/>
                      <a:pt x="81" y="3"/>
                    </a:cubicBezTo>
                    <a:cubicBezTo>
                      <a:pt x="81" y="1"/>
                      <a:pt x="79" y="0"/>
                      <a:pt x="77" y="0"/>
                    </a:cubicBezTo>
                    <a:close/>
                  </a:path>
                </a:pathLst>
              </a:custGeom>
              <a:solidFill>
                <a:schemeClr val="bg2"/>
              </a:solidFill>
              <a:ln w="2540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endParaRPr lang="en-US" sz="1125"/>
              </a:p>
            </p:txBody>
          </p:sp>
          <p:sp>
            <p:nvSpPr>
              <p:cNvPr id="61" name="Freeform 15">
                <a:extLst>
                  <a:ext uri="{FF2B5EF4-FFF2-40B4-BE49-F238E27FC236}">
                    <a16:creationId xmlns:a16="http://schemas.microsoft.com/office/drawing/2014/main" id="{737AC981-49F7-41F9-AC08-FDD3251CC891}"/>
                  </a:ext>
                </a:extLst>
              </p:cNvPr>
              <p:cNvSpPr>
                <a:spLocks/>
              </p:cNvSpPr>
              <p:nvPr/>
            </p:nvSpPr>
            <p:spPr bwMode="auto">
              <a:xfrm>
                <a:off x="2839" y="1587"/>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2" name="Freeform 16">
                <a:extLst>
                  <a:ext uri="{FF2B5EF4-FFF2-40B4-BE49-F238E27FC236}">
                    <a16:creationId xmlns:a16="http://schemas.microsoft.com/office/drawing/2014/main" id="{7F68759A-595F-4AA1-8181-9C520DDFC8E8}"/>
                  </a:ext>
                </a:extLst>
              </p:cNvPr>
              <p:cNvSpPr>
                <a:spLocks/>
              </p:cNvSpPr>
              <p:nvPr/>
            </p:nvSpPr>
            <p:spPr bwMode="auto">
              <a:xfrm>
                <a:off x="2839" y="1621"/>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3" name="Freeform 17">
                <a:extLst>
                  <a:ext uri="{FF2B5EF4-FFF2-40B4-BE49-F238E27FC236}">
                    <a16:creationId xmlns:a16="http://schemas.microsoft.com/office/drawing/2014/main" id="{FF7954D4-EA76-4DD5-9B50-67E8275F355F}"/>
                  </a:ext>
                </a:extLst>
              </p:cNvPr>
              <p:cNvSpPr>
                <a:spLocks/>
              </p:cNvSpPr>
              <p:nvPr/>
            </p:nvSpPr>
            <p:spPr bwMode="auto">
              <a:xfrm>
                <a:off x="2839" y="1656"/>
                <a:ext cx="79" cy="22"/>
              </a:xfrm>
              <a:custGeom>
                <a:avLst/>
                <a:gdLst>
                  <a:gd name="T0" fmla="*/ 0 w 79"/>
                  <a:gd name="T1" fmla="*/ 22 h 22"/>
                  <a:gd name="T2" fmla="*/ 0 w 79"/>
                  <a:gd name="T3" fmla="*/ 0 h 22"/>
                  <a:gd name="T4" fmla="*/ 79 w 79"/>
                  <a:gd name="T5" fmla="*/ 0 h 22"/>
                  <a:gd name="T6" fmla="*/ 79 w 79"/>
                  <a:gd name="T7" fmla="*/ 22 h 22"/>
                </a:gdLst>
                <a:ahLst/>
                <a:cxnLst>
                  <a:cxn ang="0">
                    <a:pos x="T0" y="T1"/>
                  </a:cxn>
                  <a:cxn ang="0">
                    <a:pos x="T2" y="T3"/>
                  </a:cxn>
                  <a:cxn ang="0">
                    <a:pos x="T4" y="T5"/>
                  </a:cxn>
                  <a:cxn ang="0">
                    <a:pos x="T6" y="T7"/>
                  </a:cxn>
                </a:cxnLst>
                <a:rect l="0" t="0" r="r" b="b"/>
                <a:pathLst>
                  <a:path w="79" h="22">
                    <a:moveTo>
                      <a:pt x="0" y="22"/>
                    </a:moveTo>
                    <a:lnTo>
                      <a:pt x="0" y="0"/>
                    </a:lnTo>
                    <a:lnTo>
                      <a:pt x="79" y="0"/>
                    </a:lnTo>
                    <a:lnTo>
                      <a:pt x="79" y="22"/>
                    </a:lnTo>
                  </a:path>
                </a:pathLst>
              </a:cu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4" name="Rectangle 18">
                <a:extLst>
                  <a:ext uri="{FF2B5EF4-FFF2-40B4-BE49-F238E27FC236}">
                    <a16:creationId xmlns:a16="http://schemas.microsoft.com/office/drawing/2014/main" id="{A30A1F2D-EFCB-4302-A2F5-E04DA9B482FC}"/>
                  </a:ext>
                </a:extLst>
              </p:cNvPr>
              <p:cNvSpPr>
                <a:spLocks noChangeArrowheads="1"/>
              </p:cNvSpPr>
              <p:nvPr/>
            </p:nvSpPr>
            <p:spPr bwMode="auto">
              <a:xfrm>
                <a:off x="2888" y="1551"/>
                <a:ext cx="34" cy="18"/>
              </a:xfrm>
              <a:prstGeom prst="rect">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cxnSp>
          <p:nvCxnSpPr>
            <p:cNvPr id="59" name="Straight Arrow Connector 58">
              <a:extLst>
                <a:ext uri="{FF2B5EF4-FFF2-40B4-BE49-F238E27FC236}">
                  <a16:creationId xmlns:a16="http://schemas.microsoft.com/office/drawing/2014/main" id="{DCFDE85F-C8BD-4791-AE74-472BA59A2F5C}"/>
                </a:ext>
              </a:extLst>
            </p:cNvPr>
            <p:cNvCxnSpPr>
              <a:cxnSpLocks/>
            </p:cNvCxnSpPr>
            <p:nvPr/>
          </p:nvCxnSpPr>
          <p:spPr>
            <a:xfrm flipV="1">
              <a:off x="4694040" y="4469712"/>
              <a:ext cx="0" cy="402018"/>
            </a:xfrm>
            <a:prstGeom prst="straightConnector1">
              <a:avLst/>
            </a:prstGeom>
            <a:solidFill>
              <a:schemeClr val="bg1"/>
            </a:solidFill>
            <a:ln w="25400">
              <a:solidFill>
                <a:schemeClr val="accent1"/>
              </a:solidFill>
              <a:tailEnd type="arrow" w="med" len="sm"/>
            </a:ln>
          </p:spPr>
        </p:cxnSp>
      </p:grpSp>
      <p:grpSp>
        <p:nvGrpSpPr>
          <p:cNvPr id="65" name="Group 64">
            <a:extLst>
              <a:ext uri="{FF2B5EF4-FFF2-40B4-BE49-F238E27FC236}">
                <a16:creationId xmlns:a16="http://schemas.microsoft.com/office/drawing/2014/main" id="{3A0E3863-8A2B-408B-A452-FFFA7F8C71E4}"/>
              </a:ext>
            </a:extLst>
          </p:cNvPr>
          <p:cNvGrpSpPr/>
          <p:nvPr/>
        </p:nvGrpSpPr>
        <p:grpSpPr>
          <a:xfrm>
            <a:off x="4359291" y="1399965"/>
            <a:ext cx="1042277" cy="575769"/>
            <a:chOff x="9002360" y="4411102"/>
            <a:chExt cx="1423863" cy="786562"/>
          </a:xfrm>
        </p:grpSpPr>
        <p:sp>
          <p:nvSpPr>
            <p:cNvPr id="66" name="Freeform 128">
              <a:extLst>
                <a:ext uri="{FF2B5EF4-FFF2-40B4-BE49-F238E27FC236}">
                  <a16:creationId xmlns:a16="http://schemas.microsoft.com/office/drawing/2014/main" id="{05A1A50F-0ED3-432F-B142-6E5D2D076971}"/>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67" name="Freeform 128">
              <a:extLst>
                <a:ext uri="{FF2B5EF4-FFF2-40B4-BE49-F238E27FC236}">
                  <a16:creationId xmlns:a16="http://schemas.microsoft.com/office/drawing/2014/main" id="{EEEE6D3A-9FDF-4578-A53A-96AF27DF5EEB}"/>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dirty="0"/>
            </a:p>
          </p:txBody>
        </p:sp>
      </p:grpSp>
      <p:sp>
        <p:nvSpPr>
          <p:cNvPr id="68" name="Flowchart: Alternate Process 67">
            <a:extLst>
              <a:ext uri="{FF2B5EF4-FFF2-40B4-BE49-F238E27FC236}">
                <a16:creationId xmlns:a16="http://schemas.microsoft.com/office/drawing/2014/main" id="{E21AD107-0D6D-4A31-9070-A182630DDC4E}"/>
              </a:ext>
            </a:extLst>
          </p:cNvPr>
          <p:cNvSpPr/>
          <p:nvPr/>
        </p:nvSpPr>
        <p:spPr>
          <a:xfrm>
            <a:off x="4653294" y="1651208"/>
            <a:ext cx="562484" cy="212824"/>
          </a:xfrm>
          <a:prstGeom prst="flowChartAlternateProcess">
            <a:avLst/>
          </a:prstGeom>
          <a:noFill/>
        </p:spPr>
        <p:txBody>
          <a:bodyPr wrap="none" lIns="0" tIns="0" rIns="0" bIns="0" rtlCol="0">
            <a:spAutoFit/>
          </a:bodyPr>
          <a:lstStyle/>
          <a:p>
            <a:pPr algn="ctr" defTabSz="571478"/>
            <a:r>
              <a:rPr lang="en-US" sz="1250" dirty="0">
                <a:solidFill>
                  <a:srgbClr val="FAFAFA"/>
                </a:solidFill>
                <a:latin typeface="+mj-lt"/>
              </a:rPr>
              <a:t>Internet</a:t>
            </a:r>
          </a:p>
        </p:txBody>
      </p:sp>
      <p:grpSp>
        <p:nvGrpSpPr>
          <p:cNvPr id="70" name="Group 4">
            <a:extLst>
              <a:ext uri="{FF2B5EF4-FFF2-40B4-BE49-F238E27FC236}">
                <a16:creationId xmlns:a16="http://schemas.microsoft.com/office/drawing/2014/main" id="{C37D72E3-B462-4AE5-B572-CF6B5120E7AC}"/>
              </a:ext>
            </a:extLst>
          </p:cNvPr>
          <p:cNvGrpSpPr>
            <a:grpSpLocks noChangeAspect="1"/>
          </p:cNvGrpSpPr>
          <p:nvPr/>
        </p:nvGrpSpPr>
        <p:grpSpPr bwMode="auto">
          <a:xfrm>
            <a:off x="7313739" y="3371425"/>
            <a:ext cx="535631" cy="458190"/>
            <a:chOff x="2632" y="1408"/>
            <a:chExt cx="498" cy="426"/>
          </a:xfrm>
        </p:grpSpPr>
        <p:sp>
          <p:nvSpPr>
            <p:cNvPr id="71" name="Line 5">
              <a:extLst>
                <a:ext uri="{FF2B5EF4-FFF2-40B4-BE49-F238E27FC236}">
                  <a16:creationId xmlns:a16="http://schemas.microsoft.com/office/drawing/2014/main" id="{ECC03EBB-C2BC-4BAD-8074-02B34869B619}"/>
                </a:ext>
              </a:extLst>
            </p:cNvPr>
            <p:cNvSpPr>
              <a:spLocks noChangeShapeType="1"/>
            </p:cNvSpPr>
            <p:nvPr/>
          </p:nvSpPr>
          <p:spPr bwMode="auto">
            <a:xfrm flipH="1">
              <a:off x="2632" y="1834"/>
              <a:ext cx="498" cy="0"/>
            </a:xfrm>
            <a:prstGeom prst="line">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2" name="Rectangle 6">
              <a:extLst>
                <a:ext uri="{FF2B5EF4-FFF2-40B4-BE49-F238E27FC236}">
                  <a16:creationId xmlns:a16="http://schemas.microsoft.com/office/drawing/2014/main" id="{C1E4C8EE-94C9-4397-A69F-20B8E67D96E3}"/>
                </a:ext>
              </a:extLst>
            </p:cNvPr>
            <p:cNvSpPr>
              <a:spLocks noChangeArrowheads="1"/>
            </p:cNvSpPr>
            <p:nvPr/>
          </p:nvSpPr>
          <p:spPr bwMode="auto">
            <a:xfrm>
              <a:off x="2797" y="1408"/>
              <a:ext cx="271" cy="426"/>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3" name="Rectangle 7">
              <a:extLst>
                <a:ext uri="{FF2B5EF4-FFF2-40B4-BE49-F238E27FC236}">
                  <a16:creationId xmlns:a16="http://schemas.microsoft.com/office/drawing/2014/main" id="{26A978C1-E557-438B-B26D-D1174F3C5CE4}"/>
                </a:ext>
              </a:extLst>
            </p:cNvPr>
            <p:cNvSpPr>
              <a:spLocks noChangeArrowheads="1"/>
            </p:cNvSpPr>
            <p:nvPr/>
          </p:nvSpPr>
          <p:spPr bwMode="auto">
            <a:xfrm>
              <a:off x="2854" y="1465"/>
              <a:ext cx="54"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4" name="Rectangle 8">
              <a:extLst>
                <a:ext uri="{FF2B5EF4-FFF2-40B4-BE49-F238E27FC236}">
                  <a16:creationId xmlns:a16="http://schemas.microsoft.com/office/drawing/2014/main" id="{7BB63899-551A-4C14-95F0-1548E0D8EE45}"/>
                </a:ext>
              </a:extLst>
            </p:cNvPr>
            <p:cNvSpPr>
              <a:spLocks noChangeArrowheads="1"/>
            </p:cNvSpPr>
            <p:nvPr/>
          </p:nvSpPr>
          <p:spPr bwMode="auto">
            <a:xfrm>
              <a:off x="2957" y="1465"/>
              <a:ext cx="56" cy="71"/>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5" name="Rectangle 9">
              <a:extLst>
                <a:ext uri="{FF2B5EF4-FFF2-40B4-BE49-F238E27FC236}">
                  <a16:creationId xmlns:a16="http://schemas.microsoft.com/office/drawing/2014/main" id="{21A0F30F-382F-44AE-8C2C-9573517AA2B6}"/>
                </a:ext>
              </a:extLst>
            </p:cNvPr>
            <p:cNvSpPr>
              <a:spLocks noChangeArrowheads="1"/>
            </p:cNvSpPr>
            <p:nvPr/>
          </p:nvSpPr>
          <p:spPr bwMode="auto">
            <a:xfrm>
              <a:off x="2854" y="158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6" name="Rectangle 10">
              <a:extLst>
                <a:ext uri="{FF2B5EF4-FFF2-40B4-BE49-F238E27FC236}">
                  <a16:creationId xmlns:a16="http://schemas.microsoft.com/office/drawing/2014/main" id="{476A86BD-7667-416A-9E13-CB44DE2259D4}"/>
                </a:ext>
              </a:extLst>
            </p:cNvPr>
            <p:cNvSpPr>
              <a:spLocks noChangeArrowheads="1"/>
            </p:cNvSpPr>
            <p:nvPr/>
          </p:nvSpPr>
          <p:spPr bwMode="auto">
            <a:xfrm>
              <a:off x="2957" y="158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7" name="Rectangle 11">
              <a:extLst>
                <a:ext uri="{FF2B5EF4-FFF2-40B4-BE49-F238E27FC236}">
                  <a16:creationId xmlns:a16="http://schemas.microsoft.com/office/drawing/2014/main" id="{370FDB9F-2AA0-475C-97D0-50F9D263A470}"/>
                </a:ext>
              </a:extLst>
            </p:cNvPr>
            <p:cNvSpPr>
              <a:spLocks noChangeArrowheads="1"/>
            </p:cNvSpPr>
            <p:nvPr/>
          </p:nvSpPr>
          <p:spPr bwMode="auto">
            <a:xfrm>
              <a:off x="2854" y="1705"/>
              <a:ext cx="54"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8" name="Rectangle 12">
              <a:extLst>
                <a:ext uri="{FF2B5EF4-FFF2-40B4-BE49-F238E27FC236}">
                  <a16:creationId xmlns:a16="http://schemas.microsoft.com/office/drawing/2014/main" id="{409BA0F9-7C9E-4900-B38F-A7574E99641A}"/>
                </a:ext>
              </a:extLst>
            </p:cNvPr>
            <p:cNvSpPr>
              <a:spLocks noChangeArrowheads="1"/>
            </p:cNvSpPr>
            <p:nvPr/>
          </p:nvSpPr>
          <p:spPr bwMode="auto">
            <a:xfrm>
              <a:off x="2957" y="1705"/>
              <a:ext cx="56" cy="72"/>
            </a:xfrm>
            <a:prstGeom prst="rect">
              <a:avLst/>
            </a:prstGeom>
            <a:noFill/>
            <a:ln w="2540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sp>
          <p:nvSpPr>
            <p:cNvPr id="79" name="Rectangle 13">
              <a:extLst>
                <a:ext uri="{FF2B5EF4-FFF2-40B4-BE49-F238E27FC236}">
                  <a16:creationId xmlns:a16="http://schemas.microsoft.com/office/drawing/2014/main" id="{AE75F275-D437-4B01-8419-42FFA1FD05B5}"/>
                </a:ext>
              </a:extLst>
            </p:cNvPr>
            <p:cNvSpPr>
              <a:spLocks noChangeArrowheads="1"/>
            </p:cNvSpPr>
            <p:nvPr/>
          </p:nvSpPr>
          <p:spPr bwMode="auto">
            <a:xfrm>
              <a:off x="2694" y="1526"/>
              <a:ext cx="103" cy="308"/>
            </a:xfrm>
            <a:prstGeom prst="rect">
              <a:avLst/>
            </a:prstGeom>
            <a:noFill/>
            <a:ln w="2540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endParaRPr lang="en-US" sz="1125"/>
            </a:p>
          </p:txBody>
        </p:sp>
      </p:grpSp>
      <p:grpSp>
        <p:nvGrpSpPr>
          <p:cNvPr id="80" name="Group 12">
            <a:extLst>
              <a:ext uri="{FF2B5EF4-FFF2-40B4-BE49-F238E27FC236}">
                <a16:creationId xmlns:a16="http://schemas.microsoft.com/office/drawing/2014/main" id="{8D2F3A8C-ED8C-42C3-9E2D-8B90F4DC7A48}"/>
              </a:ext>
            </a:extLst>
          </p:cNvPr>
          <p:cNvGrpSpPr>
            <a:grpSpLocks noChangeAspect="1"/>
          </p:cNvGrpSpPr>
          <p:nvPr/>
        </p:nvGrpSpPr>
        <p:grpSpPr bwMode="auto">
          <a:xfrm>
            <a:off x="3808627" y="3690208"/>
            <a:ext cx="278168" cy="374132"/>
            <a:chOff x="2781" y="1510"/>
            <a:chExt cx="200" cy="269"/>
          </a:xfrm>
        </p:grpSpPr>
        <p:sp>
          <p:nvSpPr>
            <p:cNvPr id="81" name="Freeform 13">
              <a:extLst>
                <a:ext uri="{FF2B5EF4-FFF2-40B4-BE49-F238E27FC236}">
                  <a16:creationId xmlns:a16="http://schemas.microsoft.com/office/drawing/2014/main" id="{40B02EC3-0370-409B-A86F-DE5D19963E0F}"/>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82" name="Freeform 14">
              <a:extLst>
                <a:ext uri="{FF2B5EF4-FFF2-40B4-BE49-F238E27FC236}">
                  <a16:creationId xmlns:a16="http://schemas.microsoft.com/office/drawing/2014/main" id="{2A724ADB-B1B7-40AE-A0F7-8CBAAFB60DF4}"/>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83" name="Flowchart: Process 82">
            <a:extLst>
              <a:ext uri="{FF2B5EF4-FFF2-40B4-BE49-F238E27FC236}">
                <a16:creationId xmlns:a16="http://schemas.microsoft.com/office/drawing/2014/main" id="{1267A9E7-960F-4AB6-9AE4-4304A4866F13}"/>
              </a:ext>
            </a:extLst>
          </p:cNvPr>
          <p:cNvSpPr/>
          <p:nvPr/>
        </p:nvSpPr>
        <p:spPr>
          <a:xfrm>
            <a:off x="3760158" y="4124969"/>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1</a:t>
            </a:r>
          </a:p>
        </p:txBody>
      </p:sp>
      <p:grpSp>
        <p:nvGrpSpPr>
          <p:cNvPr id="84" name="Group 12">
            <a:extLst>
              <a:ext uri="{FF2B5EF4-FFF2-40B4-BE49-F238E27FC236}">
                <a16:creationId xmlns:a16="http://schemas.microsoft.com/office/drawing/2014/main" id="{3E4BC00D-F9B6-4756-8BFE-D3C73E5F79DA}"/>
              </a:ext>
            </a:extLst>
          </p:cNvPr>
          <p:cNvGrpSpPr>
            <a:grpSpLocks noChangeAspect="1"/>
          </p:cNvGrpSpPr>
          <p:nvPr/>
        </p:nvGrpSpPr>
        <p:grpSpPr bwMode="auto">
          <a:xfrm>
            <a:off x="4292814" y="3690208"/>
            <a:ext cx="278168" cy="374132"/>
            <a:chOff x="2781" y="1510"/>
            <a:chExt cx="200" cy="269"/>
          </a:xfrm>
        </p:grpSpPr>
        <p:sp>
          <p:nvSpPr>
            <p:cNvPr id="85" name="Freeform 13">
              <a:extLst>
                <a:ext uri="{FF2B5EF4-FFF2-40B4-BE49-F238E27FC236}">
                  <a16:creationId xmlns:a16="http://schemas.microsoft.com/office/drawing/2014/main" id="{0AFDFD94-CDFC-4F97-B02F-BFDECA7961D8}"/>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86" name="Freeform 14">
              <a:extLst>
                <a:ext uri="{FF2B5EF4-FFF2-40B4-BE49-F238E27FC236}">
                  <a16:creationId xmlns:a16="http://schemas.microsoft.com/office/drawing/2014/main" id="{4CC8C2A6-5CD6-404E-8FF5-0273CDB85EE9}"/>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87" name="Flowchart: Process 86">
            <a:extLst>
              <a:ext uri="{FF2B5EF4-FFF2-40B4-BE49-F238E27FC236}">
                <a16:creationId xmlns:a16="http://schemas.microsoft.com/office/drawing/2014/main" id="{AED77633-936F-4689-BEA8-26D866369DE7}"/>
              </a:ext>
            </a:extLst>
          </p:cNvPr>
          <p:cNvSpPr/>
          <p:nvPr/>
        </p:nvSpPr>
        <p:spPr>
          <a:xfrm>
            <a:off x="4244346" y="4124969"/>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2</a:t>
            </a:r>
          </a:p>
        </p:txBody>
      </p:sp>
      <p:grpSp>
        <p:nvGrpSpPr>
          <p:cNvPr id="88" name="Group 12">
            <a:extLst>
              <a:ext uri="{FF2B5EF4-FFF2-40B4-BE49-F238E27FC236}">
                <a16:creationId xmlns:a16="http://schemas.microsoft.com/office/drawing/2014/main" id="{B00C1A56-B80A-48BD-A814-786746BAC4BF}"/>
              </a:ext>
            </a:extLst>
          </p:cNvPr>
          <p:cNvGrpSpPr>
            <a:grpSpLocks noChangeAspect="1"/>
          </p:cNvGrpSpPr>
          <p:nvPr/>
        </p:nvGrpSpPr>
        <p:grpSpPr bwMode="auto">
          <a:xfrm>
            <a:off x="4777002" y="3690208"/>
            <a:ext cx="278168" cy="374132"/>
            <a:chOff x="2781" y="1510"/>
            <a:chExt cx="200" cy="269"/>
          </a:xfrm>
        </p:grpSpPr>
        <p:sp>
          <p:nvSpPr>
            <p:cNvPr id="89" name="Freeform 13">
              <a:extLst>
                <a:ext uri="{FF2B5EF4-FFF2-40B4-BE49-F238E27FC236}">
                  <a16:creationId xmlns:a16="http://schemas.microsoft.com/office/drawing/2014/main" id="{3DD89D7C-0C10-453B-9853-DA2C8B89CDFD}"/>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90" name="Freeform 14">
              <a:extLst>
                <a:ext uri="{FF2B5EF4-FFF2-40B4-BE49-F238E27FC236}">
                  <a16:creationId xmlns:a16="http://schemas.microsoft.com/office/drawing/2014/main" id="{D892AF7E-6B30-4851-99E5-9F4C12D66951}"/>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91" name="Flowchart: Process 90">
            <a:extLst>
              <a:ext uri="{FF2B5EF4-FFF2-40B4-BE49-F238E27FC236}">
                <a16:creationId xmlns:a16="http://schemas.microsoft.com/office/drawing/2014/main" id="{B4DCABA1-C3E2-4229-B8C8-AD658A551769}"/>
              </a:ext>
            </a:extLst>
          </p:cNvPr>
          <p:cNvSpPr/>
          <p:nvPr/>
        </p:nvSpPr>
        <p:spPr>
          <a:xfrm>
            <a:off x="4728534" y="4124969"/>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3</a:t>
            </a:r>
          </a:p>
        </p:txBody>
      </p:sp>
      <p:grpSp>
        <p:nvGrpSpPr>
          <p:cNvPr id="93" name="Group 92">
            <a:extLst>
              <a:ext uri="{FF2B5EF4-FFF2-40B4-BE49-F238E27FC236}">
                <a16:creationId xmlns:a16="http://schemas.microsoft.com/office/drawing/2014/main" id="{7B11D620-F6B7-4430-AF71-7A178DCE8414}"/>
              </a:ext>
            </a:extLst>
          </p:cNvPr>
          <p:cNvGrpSpPr/>
          <p:nvPr/>
        </p:nvGrpSpPr>
        <p:grpSpPr>
          <a:xfrm>
            <a:off x="3328308" y="3730651"/>
            <a:ext cx="325017" cy="373952"/>
            <a:chOff x="786472" y="4572218"/>
            <a:chExt cx="459449" cy="528625"/>
          </a:xfrm>
          <a:solidFill>
            <a:srgbClr val="232F3E"/>
          </a:solidFill>
        </p:grpSpPr>
        <p:sp>
          <p:nvSpPr>
            <p:cNvPr id="94" name="Freeform 33">
              <a:extLst>
                <a:ext uri="{FF2B5EF4-FFF2-40B4-BE49-F238E27FC236}">
                  <a16:creationId xmlns:a16="http://schemas.microsoft.com/office/drawing/2014/main" id="{6887DCDC-4A74-4EC1-9F35-057E71E4668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95" name="Oval 30">
              <a:extLst>
                <a:ext uri="{FF2B5EF4-FFF2-40B4-BE49-F238E27FC236}">
                  <a16:creationId xmlns:a16="http://schemas.microsoft.com/office/drawing/2014/main" id="{2C6813F1-8EB1-4DD7-B0D7-7F553D3A2F45}"/>
                </a:ext>
              </a:extLst>
            </p:cNvPr>
            <p:cNvSpPr>
              <a:spLocks noChangeArrowheads="1"/>
            </p:cNvSpPr>
            <p:nvPr/>
          </p:nvSpPr>
          <p:spPr bwMode="auto">
            <a:xfrm>
              <a:off x="786472" y="4572218"/>
              <a:ext cx="459449" cy="139898"/>
            </a:xfrm>
            <a:prstGeom prst="ellipse">
              <a:avLst/>
            </a:pr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96" name="Freeform 31">
              <a:extLst>
                <a:ext uri="{FF2B5EF4-FFF2-40B4-BE49-F238E27FC236}">
                  <a16:creationId xmlns:a16="http://schemas.microsoft.com/office/drawing/2014/main" id="{5128905C-59EF-4F25-B052-6B6F59FC114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97" name="Freeform 32">
              <a:extLst>
                <a:ext uri="{FF2B5EF4-FFF2-40B4-BE49-F238E27FC236}">
                  <a16:creationId xmlns:a16="http://schemas.microsoft.com/office/drawing/2014/main" id="{79B6941E-BA29-4E43-989E-5160A74F3B0D}"/>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grpSp>
      <p:sp>
        <p:nvSpPr>
          <p:cNvPr id="99" name="Flowchart: Process 98">
            <a:extLst>
              <a:ext uri="{FF2B5EF4-FFF2-40B4-BE49-F238E27FC236}">
                <a16:creationId xmlns:a16="http://schemas.microsoft.com/office/drawing/2014/main" id="{739177AE-5F3C-4144-A9ED-52085AC353C1}"/>
              </a:ext>
            </a:extLst>
          </p:cNvPr>
          <p:cNvSpPr/>
          <p:nvPr/>
        </p:nvSpPr>
        <p:spPr>
          <a:xfrm>
            <a:off x="4018672" y="4365302"/>
            <a:ext cx="689291" cy="192360"/>
          </a:xfrm>
          <a:prstGeom prst="flowChartProcess">
            <a:avLst/>
          </a:prstGeom>
          <a:solidFill>
            <a:schemeClr val="bg2"/>
          </a:solidFill>
        </p:spPr>
        <p:txBody>
          <a:bodyPr wrap="none" lIns="0" tIns="0" rIns="0" bIns="0" rtlCol="0">
            <a:spAutoFit/>
          </a:bodyPr>
          <a:lstStyle/>
          <a:p>
            <a:pPr algn="ctr" defTabSz="571478"/>
            <a:r>
              <a:rPr lang="en-US" sz="1250" dirty="0">
                <a:solidFill>
                  <a:srgbClr val="FAFAFA"/>
                </a:solidFill>
                <a:latin typeface="+mj-lt"/>
              </a:rPr>
              <a:t>Database</a:t>
            </a:r>
          </a:p>
        </p:txBody>
      </p:sp>
      <p:cxnSp>
        <p:nvCxnSpPr>
          <p:cNvPr id="106" name="Straight Arrow Connector 105">
            <a:extLst>
              <a:ext uri="{FF2B5EF4-FFF2-40B4-BE49-F238E27FC236}">
                <a16:creationId xmlns:a16="http://schemas.microsoft.com/office/drawing/2014/main" id="{7211C960-2D5A-45EA-99AD-1B57A4FCBE77}"/>
              </a:ext>
            </a:extLst>
          </p:cNvPr>
          <p:cNvCxnSpPr>
            <a:cxnSpLocks/>
          </p:cNvCxnSpPr>
          <p:nvPr/>
        </p:nvCxnSpPr>
        <p:spPr>
          <a:xfrm>
            <a:off x="4892845" y="1191635"/>
            <a:ext cx="0" cy="2043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57DEE7B7-D9E6-4638-B31E-9CA3F4D8B510}"/>
              </a:ext>
            </a:extLst>
          </p:cNvPr>
          <p:cNvCxnSpPr>
            <a:cxnSpLocks/>
          </p:cNvCxnSpPr>
          <p:nvPr/>
        </p:nvCxnSpPr>
        <p:spPr>
          <a:xfrm>
            <a:off x="4892845" y="1975734"/>
            <a:ext cx="0" cy="261919"/>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659824C-154C-4FF7-88AA-C513FD0616AF}"/>
              </a:ext>
            </a:extLst>
          </p:cNvPr>
          <p:cNvCxnSpPr>
            <a:cxnSpLocks/>
          </p:cNvCxnSpPr>
          <p:nvPr/>
        </p:nvCxnSpPr>
        <p:spPr>
          <a:xfrm>
            <a:off x="4892845" y="3138107"/>
            <a:ext cx="0" cy="332807"/>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8BCCA5C0-BAC7-4BEF-B1DB-BC5DBA40BE4C}"/>
              </a:ext>
            </a:extLst>
          </p:cNvPr>
          <p:cNvCxnSpPr>
            <a:cxnSpLocks/>
          </p:cNvCxnSpPr>
          <p:nvPr/>
        </p:nvCxnSpPr>
        <p:spPr>
          <a:xfrm flipH="1">
            <a:off x="5102680" y="981801"/>
            <a:ext cx="2987618"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2B8CF41A-6104-49F0-A9CB-E711CA34073F}"/>
              </a:ext>
            </a:extLst>
          </p:cNvPr>
          <p:cNvCxnSpPr>
            <a:cxnSpLocks/>
          </p:cNvCxnSpPr>
          <p:nvPr/>
        </p:nvCxnSpPr>
        <p:spPr>
          <a:xfrm>
            <a:off x="5244704" y="3561800"/>
            <a:ext cx="2089547"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EB28C490-6064-4393-B40D-1EEAA78323EE}"/>
              </a:ext>
            </a:extLst>
          </p:cNvPr>
          <p:cNvCxnSpPr>
            <a:cxnSpLocks/>
          </p:cNvCxnSpPr>
          <p:nvPr/>
        </p:nvCxnSpPr>
        <p:spPr>
          <a:xfrm flipV="1">
            <a:off x="7571196" y="2670412"/>
            <a:ext cx="0" cy="69557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BC9AC194-A970-4BFB-9B6D-69F428DF14D3}"/>
              </a:ext>
            </a:extLst>
          </p:cNvPr>
          <p:cNvCxnSpPr>
            <a:cxnSpLocks/>
          </p:cNvCxnSpPr>
          <p:nvPr/>
        </p:nvCxnSpPr>
        <p:spPr>
          <a:xfrm>
            <a:off x="5007429" y="2610257"/>
            <a:ext cx="2154181"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23DD8E8B-F8E1-4DF5-B75B-A82D6DBD8531}"/>
              </a:ext>
            </a:extLst>
          </p:cNvPr>
          <p:cNvCxnSpPr>
            <a:cxnSpLocks/>
          </p:cNvCxnSpPr>
          <p:nvPr/>
        </p:nvCxnSpPr>
        <p:spPr>
          <a:xfrm flipV="1">
            <a:off x="7806748" y="1191636"/>
            <a:ext cx="642938" cy="2362914"/>
          </a:xfrm>
          <a:prstGeom prst="bentConnector2">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01" name="Rectangle 100">
            <a:extLst>
              <a:ext uri="{FF2B5EF4-FFF2-40B4-BE49-F238E27FC236}">
                <a16:creationId xmlns:a16="http://schemas.microsoft.com/office/drawing/2014/main" id="{5D6844F3-21C1-49A9-8DD7-93F3D5470115}"/>
              </a:ext>
            </a:extLst>
          </p:cNvPr>
          <p:cNvSpPr/>
          <p:nvPr/>
        </p:nvSpPr>
        <p:spPr>
          <a:xfrm>
            <a:off x="2121010" y="3783986"/>
            <a:ext cx="931239" cy="9656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102" name="Group 101">
            <a:extLst>
              <a:ext uri="{FF2B5EF4-FFF2-40B4-BE49-F238E27FC236}">
                <a16:creationId xmlns:a16="http://schemas.microsoft.com/office/drawing/2014/main" id="{D9F3BF1E-E6B8-4CA0-8D50-26E5BE4816AF}"/>
              </a:ext>
            </a:extLst>
          </p:cNvPr>
          <p:cNvGrpSpPr/>
          <p:nvPr/>
        </p:nvGrpSpPr>
        <p:grpSpPr>
          <a:xfrm>
            <a:off x="1947566" y="4030939"/>
            <a:ext cx="325017" cy="373952"/>
            <a:chOff x="786472" y="4572218"/>
            <a:chExt cx="459449" cy="528625"/>
          </a:xfrm>
          <a:solidFill>
            <a:srgbClr val="232F3E"/>
          </a:solidFill>
        </p:grpSpPr>
        <p:sp>
          <p:nvSpPr>
            <p:cNvPr id="103" name="Freeform 33">
              <a:extLst>
                <a:ext uri="{FF2B5EF4-FFF2-40B4-BE49-F238E27FC236}">
                  <a16:creationId xmlns:a16="http://schemas.microsoft.com/office/drawing/2014/main" id="{B2415E1E-3EAF-4B2B-B335-55029EFC86CE}"/>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104" name="Oval 30">
              <a:extLst>
                <a:ext uri="{FF2B5EF4-FFF2-40B4-BE49-F238E27FC236}">
                  <a16:creationId xmlns:a16="http://schemas.microsoft.com/office/drawing/2014/main" id="{A767DB84-C140-41DF-867A-6BADEEFCDFC6}"/>
                </a:ext>
              </a:extLst>
            </p:cNvPr>
            <p:cNvSpPr>
              <a:spLocks noChangeArrowheads="1"/>
            </p:cNvSpPr>
            <p:nvPr/>
          </p:nvSpPr>
          <p:spPr bwMode="auto">
            <a:xfrm>
              <a:off x="786472" y="4572218"/>
              <a:ext cx="459449" cy="139898"/>
            </a:xfrm>
            <a:prstGeom prst="ellipse">
              <a:avLst/>
            </a:pr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105" name="Freeform 31">
              <a:extLst>
                <a:ext uri="{FF2B5EF4-FFF2-40B4-BE49-F238E27FC236}">
                  <a16:creationId xmlns:a16="http://schemas.microsoft.com/office/drawing/2014/main" id="{39AAAFAC-15B8-4B29-B455-A54E3F8143A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107" name="Freeform 32">
              <a:extLst>
                <a:ext uri="{FF2B5EF4-FFF2-40B4-BE49-F238E27FC236}">
                  <a16:creationId xmlns:a16="http://schemas.microsoft.com/office/drawing/2014/main" id="{0374ACAA-AC18-4EB8-AEBF-21AB8C2AF0A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grpSp>
      <p:sp>
        <p:nvSpPr>
          <p:cNvPr id="108" name="Flowchart: Process 107">
            <a:extLst>
              <a:ext uri="{FF2B5EF4-FFF2-40B4-BE49-F238E27FC236}">
                <a16:creationId xmlns:a16="http://schemas.microsoft.com/office/drawing/2014/main" id="{2F14DA6C-08BF-4193-9B42-5C79ADFFC55C}"/>
              </a:ext>
            </a:extLst>
          </p:cNvPr>
          <p:cNvSpPr/>
          <p:nvPr/>
        </p:nvSpPr>
        <p:spPr>
          <a:xfrm>
            <a:off x="2287670" y="4665589"/>
            <a:ext cx="597921" cy="192360"/>
          </a:xfrm>
          <a:prstGeom prst="flowChartProcess">
            <a:avLst/>
          </a:prstGeom>
          <a:solidFill>
            <a:schemeClr val="bg2"/>
          </a:solidFill>
        </p:spPr>
        <p:txBody>
          <a:bodyPr wrap="none" lIns="0" tIns="0" rIns="0" bIns="0" rtlCol="0">
            <a:spAutoFit/>
          </a:bodyPr>
          <a:lstStyle/>
          <a:p>
            <a:pPr algn="ctr" defTabSz="571478"/>
            <a:r>
              <a:rPr lang="en-US" sz="1250" dirty="0">
                <a:solidFill>
                  <a:srgbClr val="FAFAFA"/>
                </a:solidFill>
                <a:latin typeface="+mj-lt"/>
              </a:rPr>
              <a:t>Web DB</a:t>
            </a:r>
          </a:p>
        </p:txBody>
      </p:sp>
      <p:grpSp>
        <p:nvGrpSpPr>
          <p:cNvPr id="109" name="Group 12">
            <a:extLst>
              <a:ext uri="{FF2B5EF4-FFF2-40B4-BE49-F238E27FC236}">
                <a16:creationId xmlns:a16="http://schemas.microsoft.com/office/drawing/2014/main" id="{5C005A86-ED26-45FF-BA44-2F80116217C0}"/>
              </a:ext>
            </a:extLst>
          </p:cNvPr>
          <p:cNvGrpSpPr>
            <a:grpSpLocks noChangeAspect="1"/>
          </p:cNvGrpSpPr>
          <p:nvPr/>
        </p:nvGrpSpPr>
        <p:grpSpPr bwMode="auto">
          <a:xfrm>
            <a:off x="2549966" y="3990495"/>
            <a:ext cx="278168" cy="374132"/>
            <a:chOff x="2781" y="1510"/>
            <a:chExt cx="200" cy="269"/>
          </a:xfrm>
        </p:grpSpPr>
        <p:sp>
          <p:nvSpPr>
            <p:cNvPr id="110" name="Freeform 13">
              <a:extLst>
                <a:ext uri="{FF2B5EF4-FFF2-40B4-BE49-F238E27FC236}">
                  <a16:creationId xmlns:a16="http://schemas.microsoft.com/office/drawing/2014/main" id="{5AB8B04D-0088-4D8D-8225-BE8691029185}"/>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111" name="Freeform 14">
              <a:extLst>
                <a:ext uri="{FF2B5EF4-FFF2-40B4-BE49-F238E27FC236}">
                  <a16:creationId xmlns:a16="http://schemas.microsoft.com/office/drawing/2014/main" id="{A8958C66-3459-4897-B720-0DE8297A51F2}"/>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112" name="Flowchart: Process 111">
            <a:extLst>
              <a:ext uri="{FF2B5EF4-FFF2-40B4-BE49-F238E27FC236}">
                <a16:creationId xmlns:a16="http://schemas.microsoft.com/office/drawing/2014/main" id="{A9D41D60-3977-4137-B9B5-EB4E6C789B97}"/>
              </a:ext>
            </a:extLst>
          </p:cNvPr>
          <p:cNvSpPr/>
          <p:nvPr/>
        </p:nvSpPr>
        <p:spPr>
          <a:xfrm>
            <a:off x="2501498" y="4425257"/>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1</a:t>
            </a:r>
          </a:p>
        </p:txBody>
      </p:sp>
      <p:sp>
        <p:nvSpPr>
          <p:cNvPr id="119" name="Rectangle 118">
            <a:extLst>
              <a:ext uri="{FF2B5EF4-FFF2-40B4-BE49-F238E27FC236}">
                <a16:creationId xmlns:a16="http://schemas.microsoft.com/office/drawing/2014/main" id="{795D5697-5EE9-4EC2-8346-943E290F86AB}"/>
              </a:ext>
            </a:extLst>
          </p:cNvPr>
          <p:cNvSpPr/>
          <p:nvPr/>
        </p:nvSpPr>
        <p:spPr>
          <a:xfrm>
            <a:off x="5794088" y="3783986"/>
            <a:ext cx="931239" cy="9656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121" name="Group 120">
            <a:extLst>
              <a:ext uri="{FF2B5EF4-FFF2-40B4-BE49-F238E27FC236}">
                <a16:creationId xmlns:a16="http://schemas.microsoft.com/office/drawing/2014/main" id="{8EBDF288-6EC2-4732-B6CB-0757AA95C568}"/>
              </a:ext>
            </a:extLst>
          </p:cNvPr>
          <p:cNvGrpSpPr/>
          <p:nvPr/>
        </p:nvGrpSpPr>
        <p:grpSpPr>
          <a:xfrm>
            <a:off x="5620645" y="4030939"/>
            <a:ext cx="325017" cy="373952"/>
            <a:chOff x="786472" y="4572218"/>
            <a:chExt cx="459449" cy="528625"/>
          </a:xfrm>
          <a:solidFill>
            <a:srgbClr val="232F3E"/>
          </a:solidFill>
        </p:grpSpPr>
        <p:sp>
          <p:nvSpPr>
            <p:cNvPr id="122" name="Freeform 33">
              <a:extLst>
                <a:ext uri="{FF2B5EF4-FFF2-40B4-BE49-F238E27FC236}">
                  <a16:creationId xmlns:a16="http://schemas.microsoft.com/office/drawing/2014/main" id="{1AB4B511-DC0D-4458-B014-EF412C862220}"/>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123" name="Oval 30">
              <a:extLst>
                <a:ext uri="{FF2B5EF4-FFF2-40B4-BE49-F238E27FC236}">
                  <a16:creationId xmlns:a16="http://schemas.microsoft.com/office/drawing/2014/main" id="{B5BAD65D-F6F7-416F-865B-9A08CF154FBE}"/>
                </a:ext>
              </a:extLst>
            </p:cNvPr>
            <p:cNvSpPr>
              <a:spLocks noChangeArrowheads="1"/>
            </p:cNvSpPr>
            <p:nvPr/>
          </p:nvSpPr>
          <p:spPr bwMode="auto">
            <a:xfrm>
              <a:off x="786472" y="4572218"/>
              <a:ext cx="459449" cy="139898"/>
            </a:xfrm>
            <a:prstGeom prst="ellipse">
              <a:avLst/>
            </a:pr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124" name="Freeform 31">
              <a:extLst>
                <a:ext uri="{FF2B5EF4-FFF2-40B4-BE49-F238E27FC236}">
                  <a16:creationId xmlns:a16="http://schemas.microsoft.com/office/drawing/2014/main" id="{57F00D07-4716-4655-AD69-8E9266C347B0}"/>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sp>
          <p:nvSpPr>
            <p:cNvPr id="125" name="Freeform 32">
              <a:extLst>
                <a:ext uri="{FF2B5EF4-FFF2-40B4-BE49-F238E27FC236}">
                  <a16:creationId xmlns:a16="http://schemas.microsoft.com/office/drawing/2014/main" id="{DAACAE07-800F-4738-9944-395AC3D6C62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2540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08"/>
              <a:endParaRPr lang="en-US" sz="844" dirty="0">
                <a:solidFill>
                  <a:prstClr val="white"/>
                </a:solidFill>
              </a:endParaRPr>
            </a:p>
          </p:txBody>
        </p:sp>
      </p:grpSp>
      <p:sp>
        <p:nvSpPr>
          <p:cNvPr id="126" name="Flowchart: Process 125">
            <a:extLst>
              <a:ext uri="{FF2B5EF4-FFF2-40B4-BE49-F238E27FC236}">
                <a16:creationId xmlns:a16="http://schemas.microsoft.com/office/drawing/2014/main" id="{4EE9A3B2-02F3-42FA-9853-E5F332C98B16}"/>
              </a:ext>
            </a:extLst>
          </p:cNvPr>
          <p:cNvSpPr/>
          <p:nvPr/>
        </p:nvSpPr>
        <p:spPr>
          <a:xfrm>
            <a:off x="5960748" y="4665589"/>
            <a:ext cx="597921" cy="192360"/>
          </a:xfrm>
          <a:prstGeom prst="flowChartProcess">
            <a:avLst/>
          </a:prstGeom>
          <a:solidFill>
            <a:schemeClr val="bg2"/>
          </a:solidFill>
        </p:spPr>
        <p:txBody>
          <a:bodyPr wrap="none" lIns="0" tIns="0" rIns="0" bIns="0" rtlCol="0">
            <a:spAutoFit/>
          </a:bodyPr>
          <a:lstStyle/>
          <a:p>
            <a:pPr algn="ctr" defTabSz="571478"/>
            <a:r>
              <a:rPr lang="en-US" sz="1250" dirty="0">
                <a:solidFill>
                  <a:srgbClr val="FAFAFA"/>
                </a:solidFill>
                <a:latin typeface="+mj-lt"/>
              </a:rPr>
              <a:t>Web DB</a:t>
            </a:r>
          </a:p>
        </p:txBody>
      </p:sp>
      <p:grpSp>
        <p:nvGrpSpPr>
          <p:cNvPr id="127" name="Group 12">
            <a:extLst>
              <a:ext uri="{FF2B5EF4-FFF2-40B4-BE49-F238E27FC236}">
                <a16:creationId xmlns:a16="http://schemas.microsoft.com/office/drawing/2014/main" id="{948F8982-C113-4542-8433-B367D795B830}"/>
              </a:ext>
            </a:extLst>
          </p:cNvPr>
          <p:cNvGrpSpPr>
            <a:grpSpLocks noChangeAspect="1"/>
          </p:cNvGrpSpPr>
          <p:nvPr/>
        </p:nvGrpSpPr>
        <p:grpSpPr bwMode="auto">
          <a:xfrm>
            <a:off x="6223044" y="3990495"/>
            <a:ext cx="278168" cy="374132"/>
            <a:chOff x="2781" y="1510"/>
            <a:chExt cx="200" cy="269"/>
          </a:xfrm>
        </p:grpSpPr>
        <p:sp>
          <p:nvSpPr>
            <p:cNvPr id="129" name="Freeform 13">
              <a:extLst>
                <a:ext uri="{FF2B5EF4-FFF2-40B4-BE49-F238E27FC236}">
                  <a16:creationId xmlns:a16="http://schemas.microsoft.com/office/drawing/2014/main" id="{F681A322-5BE3-40E9-85A5-05B79DB25A11}"/>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rgbClr val="232F3E"/>
            </a:solidFill>
            <a:ln w="25400" cap="rnd">
              <a:solidFill>
                <a:schemeClr val="accent1"/>
              </a:solidFill>
              <a:prstDash val="solid"/>
              <a:round/>
            </a:ln>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sp>
          <p:nvSpPr>
            <p:cNvPr id="131" name="Freeform 14">
              <a:extLst>
                <a:ext uri="{FF2B5EF4-FFF2-40B4-BE49-F238E27FC236}">
                  <a16:creationId xmlns:a16="http://schemas.microsoft.com/office/drawing/2014/main" id="{EE54A8A9-6D88-440F-B8F6-E4E337F4A937}"/>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25400" cap="rnd">
              <a:solidFill>
                <a:schemeClr val="accent1"/>
              </a:solidFill>
              <a:prstDash val="solid"/>
              <a:rou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defTabSz="285732">
                <a:defRPr/>
              </a:pPr>
              <a:endParaRPr lang="en-US" sz="1125">
                <a:solidFill>
                  <a:srgbClr val="474746"/>
                </a:solidFill>
              </a:endParaRPr>
            </a:p>
          </p:txBody>
        </p:sp>
      </p:grpSp>
      <p:sp>
        <p:nvSpPr>
          <p:cNvPr id="132" name="Flowchart: Process 131">
            <a:extLst>
              <a:ext uri="{FF2B5EF4-FFF2-40B4-BE49-F238E27FC236}">
                <a16:creationId xmlns:a16="http://schemas.microsoft.com/office/drawing/2014/main" id="{71C5D384-E7F4-4F01-AB18-69EB78D24E2A}"/>
              </a:ext>
            </a:extLst>
          </p:cNvPr>
          <p:cNvSpPr/>
          <p:nvPr/>
        </p:nvSpPr>
        <p:spPr>
          <a:xfrm>
            <a:off x="6174576" y="4425257"/>
            <a:ext cx="375103" cy="134652"/>
          </a:xfrm>
          <a:prstGeom prst="flowChartProcess">
            <a:avLst/>
          </a:prstGeom>
          <a:noFill/>
        </p:spPr>
        <p:txBody>
          <a:bodyPr wrap="none" lIns="0" tIns="0" rIns="0" bIns="0" rtlCol="0">
            <a:spAutoFit/>
          </a:bodyPr>
          <a:lstStyle/>
          <a:p>
            <a:pPr algn="ctr" defTabSz="571478"/>
            <a:r>
              <a:rPr lang="en-US" sz="875" dirty="0">
                <a:solidFill>
                  <a:srgbClr val="FAFAFA"/>
                </a:solidFill>
                <a:latin typeface="+mj-lt"/>
              </a:rPr>
              <a:t>Table 3</a:t>
            </a:r>
          </a:p>
        </p:txBody>
      </p:sp>
      <p:cxnSp>
        <p:nvCxnSpPr>
          <p:cNvPr id="17" name="Connector: Elbow 16">
            <a:extLst>
              <a:ext uri="{FF2B5EF4-FFF2-40B4-BE49-F238E27FC236}">
                <a16:creationId xmlns:a16="http://schemas.microsoft.com/office/drawing/2014/main" id="{5300EF84-96E4-4530-945F-8B07C5C8F01B}"/>
              </a:ext>
            </a:extLst>
          </p:cNvPr>
          <p:cNvCxnSpPr>
            <a:cxnSpLocks/>
          </p:cNvCxnSpPr>
          <p:nvPr/>
        </p:nvCxnSpPr>
        <p:spPr>
          <a:xfrm rot="10800000" flipV="1">
            <a:off x="2624397" y="2974131"/>
            <a:ext cx="1850193" cy="78045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2CBDC9FF-3ED1-4E1F-AD3B-2850B668C3EF}"/>
              </a:ext>
            </a:extLst>
          </p:cNvPr>
          <p:cNvCxnSpPr>
            <a:cxnSpLocks/>
          </p:cNvCxnSpPr>
          <p:nvPr/>
        </p:nvCxnSpPr>
        <p:spPr>
          <a:xfrm flipV="1">
            <a:off x="3060938" y="3986894"/>
            <a:ext cx="249695" cy="231322"/>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6BC7EC9F-8A0E-4BA2-8C3E-8674BEE1F45F}"/>
              </a:ext>
            </a:extLst>
          </p:cNvPr>
          <p:cNvCxnSpPr>
            <a:cxnSpLocks/>
          </p:cNvCxnSpPr>
          <p:nvPr/>
        </p:nvCxnSpPr>
        <p:spPr>
          <a:xfrm>
            <a:off x="5251688" y="3986894"/>
            <a:ext cx="344945" cy="231322"/>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862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22" presetClass="entr" presetSubtype="1"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par>
                                <p:cTn id="26" presetID="22" presetClass="entr" presetSubtype="4"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par>
                                <p:cTn id="29" presetID="22" presetClass="entr" presetSubtype="1"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42" presetClass="path" presetSubtype="0" decel="100000" fill="hold" grpId="1" nodeType="withEffect">
                                  <p:stCondLst>
                                    <p:cond delay="0"/>
                                  </p:stCondLst>
                                  <p:childTnLst>
                                    <p:animMotion origin="layout" path="M -0.03034 4.81481E-6 L 2.5E-6 4.81481E-6 " pathEditMode="relative" rAng="0" ptsTypes="AA">
                                      <p:cBhvr>
                                        <p:cTn id="36" dur="600" fill="hold"/>
                                        <p:tgtEl>
                                          <p:spTgt spid="37"/>
                                        </p:tgtEl>
                                        <p:attrNameLst>
                                          <p:attrName>ppt_x</p:attrName>
                                          <p:attrName>ppt_y</p:attrName>
                                        </p:attrNameLst>
                                      </p:cBhvr>
                                      <p:rCtr x="1510" y="0"/>
                                    </p:animMotion>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42" presetClass="path" presetSubtype="0" decel="100000" fill="hold" grpId="1" nodeType="withEffect">
                                  <p:stCondLst>
                                    <p:cond delay="0"/>
                                  </p:stCondLst>
                                  <p:childTnLst>
                                    <p:animMotion origin="layout" path="M -0.03038 2.41943E-6 L 3.61756E-6 2.41943E-6 " pathEditMode="relative" rAng="0" ptsTypes="AA">
                                      <p:cBhvr>
                                        <p:cTn id="41" dur="600" fill="hold"/>
                                        <p:tgtEl>
                                          <p:spTgt spid="4"/>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7" grpId="0"/>
      <p:bldP spid="37" grpId="1"/>
      <p:bldP spid="101" grpId="0" animBg="1"/>
      <p:bldP spid="108" grpId="0" animBg="1"/>
      <p:bldP spid="119" grpId="0" animBg="1"/>
      <p:bldP spid="126" grpId="0" animBg="1"/>
    </p:bldLst>
  </p:timing>
</p:sld>
</file>

<file path=ppt/theme/theme1.xml><?xml version="1.0" encoding="utf-8"?>
<a:theme xmlns:a="http://schemas.openxmlformats.org/drawingml/2006/main" name="IK.Presentation.Theme.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TotalTime>
  <Words>2130</Words>
  <Application>Microsoft Macintosh PowerPoint</Application>
  <PresentationFormat>On-screen Show (16:9)</PresentationFormat>
  <Paragraphs>353</Paragraphs>
  <Slides>32</Slides>
  <Notes>29</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Fira Sans</vt:lpstr>
      <vt:lpstr>Google Sans</vt:lpstr>
      <vt:lpstr>Roboto</vt:lpstr>
      <vt:lpstr>Arial</vt:lpstr>
      <vt:lpstr>Consolas</vt:lpstr>
      <vt:lpstr>Amazon Ember</vt:lpstr>
      <vt:lpstr>Amazon Ember Regular</vt:lpstr>
      <vt:lpstr>IK.Presentation.Theme.1</vt:lpstr>
      <vt:lpstr>DevOps Overview   Instructor: David Ernst</vt:lpstr>
      <vt:lpstr>PowerPoint Presentation</vt:lpstr>
      <vt:lpstr>Hook</vt:lpstr>
      <vt:lpstr>Learning Objective</vt:lpstr>
      <vt:lpstr>Agenda</vt:lpstr>
      <vt:lpstr>Audience</vt:lpstr>
      <vt:lpstr>The Four Laws of Amazon DevOps**</vt:lpstr>
      <vt:lpstr>Starting out</vt:lpstr>
      <vt:lpstr>Scaling Mark I</vt:lpstr>
      <vt:lpstr>Breaking things 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Re-architecting Jenkins?</vt:lpstr>
      <vt:lpstr>Jenkins : multigenerational compute platform</vt:lpstr>
      <vt:lpstr>Jenkins on Container &amp; Kubernetes</vt:lpstr>
      <vt:lpstr>Jenkins on EKS – Architecture View</vt:lpstr>
      <vt:lpstr>Jenkins on EKS – Architecture View</vt:lpstr>
      <vt:lpstr>Jenkins on EKS – Architecture View</vt:lpstr>
      <vt:lpstr>Raising the bar </vt:lpstr>
      <vt:lpstr>Jenkins Pipelines</vt:lpstr>
      <vt:lpstr>Jenkins Pipelines</vt:lpstr>
      <vt:lpstr>Demo Architecture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Ernst, David</cp:lastModifiedBy>
  <cp:revision>28</cp:revision>
  <dcterms:modified xsi:type="dcterms:W3CDTF">2024-10-30T19:08:13Z</dcterms:modified>
</cp:coreProperties>
</file>